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257" r:id="rId2"/>
    <p:sldId id="363" r:id="rId3"/>
    <p:sldId id="376" r:id="rId4"/>
    <p:sldId id="383" r:id="rId5"/>
    <p:sldId id="377" r:id="rId6"/>
    <p:sldId id="384" r:id="rId7"/>
    <p:sldId id="385" r:id="rId8"/>
    <p:sldId id="386" r:id="rId9"/>
    <p:sldId id="388" r:id="rId10"/>
    <p:sldId id="391" r:id="rId11"/>
    <p:sldId id="392" r:id="rId12"/>
    <p:sldId id="393" r:id="rId13"/>
    <p:sldId id="390" r:id="rId14"/>
    <p:sldId id="394" r:id="rId15"/>
    <p:sldId id="398" r:id="rId16"/>
    <p:sldId id="399" r:id="rId17"/>
    <p:sldId id="395" r:id="rId18"/>
    <p:sldId id="396" r:id="rId19"/>
    <p:sldId id="401" r:id="rId20"/>
    <p:sldId id="397" r:id="rId21"/>
    <p:sldId id="402" r:id="rId22"/>
    <p:sldId id="404" r:id="rId23"/>
    <p:sldId id="405" r:id="rId24"/>
    <p:sldId id="400" r:id="rId25"/>
    <p:sldId id="406" r:id="rId26"/>
    <p:sldId id="407" r:id="rId27"/>
    <p:sldId id="408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C99"/>
    <a:srgbClr val="FF40FF"/>
    <a:srgbClr val="009999"/>
    <a:srgbClr val="008080"/>
    <a:srgbClr val="CBD947"/>
    <a:srgbClr val="3241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FF8E01-DE24-0F4F-A559-943D670B7764}" v="50" dt="2024-08-14T17:48:44.40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065"/>
    <p:restoredTop sz="94499"/>
  </p:normalViewPr>
  <p:slideViewPr>
    <p:cSldViewPr snapToGrid="0">
      <p:cViewPr varScale="1">
        <p:scale>
          <a:sx n="142" d="100"/>
          <a:sy n="142" d="100"/>
        </p:scale>
        <p:origin x="1788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nnel D. Palenzuela" userId="27216d6f-a712-48da-bcb2-613e4bc945ac" providerId="ADAL" clId="{16736750-74B4-184C-AACF-97E7E4B9FAA6}"/>
    <pc:docChg chg="undo custSel addSld delSld modSld sldOrd modMainMaster">
      <pc:chgData name="Ronnel D. Palenzuela" userId="27216d6f-a712-48da-bcb2-613e4bc945ac" providerId="ADAL" clId="{16736750-74B4-184C-AACF-97E7E4B9FAA6}" dt="2024-08-13T03:37:12.131" v="3508" actId="207"/>
      <pc:docMkLst>
        <pc:docMk/>
      </pc:docMkLst>
      <pc:sldChg chg="modSp mod">
        <pc:chgData name="Ronnel D. Palenzuela" userId="27216d6f-a712-48da-bcb2-613e4bc945ac" providerId="ADAL" clId="{16736750-74B4-184C-AACF-97E7E4B9FAA6}" dt="2024-08-11T23:14:10.328" v="2625" actId="20577"/>
        <pc:sldMkLst>
          <pc:docMk/>
          <pc:sldMk cId="3455369248" sldId="257"/>
        </pc:sldMkLst>
        <pc:spChg chg="mod">
          <ac:chgData name="Ronnel D. Palenzuela" userId="27216d6f-a712-48da-bcb2-613e4bc945ac" providerId="ADAL" clId="{16736750-74B4-184C-AACF-97E7E4B9FAA6}" dt="2024-08-11T23:14:10.328" v="2625" actId="20577"/>
          <ac:spMkLst>
            <pc:docMk/>
            <pc:sldMk cId="3455369248" sldId="257"/>
            <ac:spMk id="3" creationId="{55CA8846-F5F9-9E2F-7E86-4EDFA1AEFED2}"/>
          </ac:spMkLst>
        </pc:spChg>
      </pc:sldChg>
      <pc:sldChg chg="addSp delSp modSp del mod setBg modNotesTx">
        <pc:chgData name="Ronnel D. Palenzuela" userId="27216d6f-a712-48da-bcb2-613e4bc945ac" providerId="ADAL" clId="{16736750-74B4-184C-AACF-97E7E4B9FAA6}" dt="2024-08-11T06:16:40.205" v="363" actId="2696"/>
        <pc:sldMkLst>
          <pc:docMk/>
          <pc:sldMk cId="218736974" sldId="258"/>
        </pc:sldMkLst>
        <pc:spChg chg="mod">
          <ac:chgData name="Ronnel D. Palenzuela" userId="27216d6f-a712-48da-bcb2-613e4bc945ac" providerId="ADAL" clId="{16736750-74B4-184C-AACF-97E7E4B9FAA6}" dt="2024-08-11T06:16:07.116" v="348" actId="26606"/>
          <ac:spMkLst>
            <pc:docMk/>
            <pc:sldMk cId="218736974" sldId="25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6:16:25.529" v="353" actId="21"/>
          <ac:spMkLst>
            <pc:docMk/>
            <pc:sldMk cId="218736974" sldId="258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736750-74B4-184C-AACF-97E7E4B9FAA6}" dt="2024-08-11T06:16:07.116" v="348" actId="26606"/>
          <ac:spMkLst>
            <pc:docMk/>
            <pc:sldMk cId="218736974" sldId="258"/>
            <ac:spMk id="9" creationId="{04812C46-200A-4DEB-A05E-3ED6C68C2387}"/>
          </ac:spMkLst>
        </pc:spChg>
        <pc:spChg chg="add del">
          <ac:chgData name="Ronnel D. Palenzuela" userId="27216d6f-a712-48da-bcb2-613e4bc945ac" providerId="ADAL" clId="{16736750-74B4-184C-AACF-97E7E4B9FAA6}" dt="2024-08-11T06:16:07.116" v="348" actId="26606"/>
          <ac:spMkLst>
            <pc:docMk/>
            <pc:sldMk cId="218736974" sldId="258"/>
            <ac:spMk id="11" creationId="{D1EA859B-E555-4109-94F3-6700E046E008}"/>
          </ac:spMkLst>
        </pc:spChg>
        <pc:picChg chg="add del mod ord">
          <ac:chgData name="Ronnel D. Palenzuela" userId="27216d6f-a712-48da-bcb2-613e4bc945ac" providerId="ADAL" clId="{16736750-74B4-184C-AACF-97E7E4B9FAA6}" dt="2024-08-11T06:16:38.323" v="362" actId="21"/>
          <ac:picMkLst>
            <pc:docMk/>
            <pc:sldMk cId="218736974" sldId="258"/>
            <ac:picMk id="4" creationId="{98D0E626-B0C1-BC0F-8BBE-013B7E7B3AA6}"/>
          </ac:picMkLst>
        </pc:picChg>
      </pc:sldChg>
      <pc:sldChg chg="addSp delSp modSp mod modNotesTx">
        <pc:chgData name="Ronnel D. Palenzuela" userId="27216d6f-a712-48da-bcb2-613e4bc945ac" providerId="ADAL" clId="{16736750-74B4-184C-AACF-97E7E4B9FAA6}" dt="2024-08-11T12:37:53.539" v="2618" actId="20577"/>
        <pc:sldMkLst>
          <pc:docMk/>
          <pc:sldMk cId="3256538018" sldId="259"/>
        </pc:sldMkLst>
        <pc:spChg chg="mod">
          <ac:chgData name="Ronnel D. Palenzuela" userId="27216d6f-a712-48da-bcb2-613e4bc945ac" providerId="ADAL" clId="{16736750-74B4-184C-AACF-97E7E4B9FAA6}" dt="2024-08-11T06:18:47.941" v="388" actId="14100"/>
          <ac:spMkLst>
            <pc:docMk/>
            <pc:sldMk cId="3256538018" sldId="25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2:37:53.539" v="2618" actId="20577"/>
          <ac:spMkLst>
            <pc:docMk/>
            <pc:sldMk cId="3256538018" sldId="259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06:21:54.031" v="403" actId="1076"/>
          <ac:picMkLst>
            <pc:docMk/>
            <pc:sldMk cId="3256538018" sldId="259"/>
            <ac:picMk id="4" creationId="{E700435F-1E7A-3EEC-4AA8-86923D600596}"/>
          </ac:picMkLst>
        </pc:picChg>
        <pc:picChg chg="del">
          <ac:chgData name="Ronnel D. Palenzuela" userId="27216d6f-a712-48da-bcb2-613e4bc945ac" providerId="ADAL" clId="{16736750-74B4-184C-AACF-97E7E4B9FAA6}" dt="2024-08-11T06:16:36.656" v="361" actId="478"/>
          <ac:picMkLst>
            <pc:docMk/>
            <pc:sldMk cId="3256538018" sldId="259"/>
            <ac:picMk id="5" creationId="{D3CE80CF-7820-04DC-00A6-061A45338617}"/>
          </ac:picMkLst>
        </pc:picChg>
        <pc:picChg chg="del">
          <ac:chgData name="Ronnel D. Palenzuela" userId="27216d6f-a712-48da-bcb2-613e4bc945ac" providerId="ADAL" clId="{16736750-74B4-184C-AACF-97E7E4B9FAA6}" dt="2024-08-11T06:16:36.656" v="361" actId="478"/>
          <ac:picMkLst>
            <pc:docMk/>
            <pc:sldMk cId="3256538018" sldId="259"/>
            <ac:picMk id="6" creationId="{105319CD-EE8D-3939-D407-76A3761FCAFE}"/>
          </ac:picMkLst>
        </pc:picChg>
        <pc:picChg chg="del">
          <ac:chgData name="Ronnel D. Palenzuela" userId="27216d6f-a712-48da-bcb2-613e4bc945ac" providerId="ADAL" clId="{16736750-74B4-184C-AACF-97E7E4B9FAA6}" dt="2024-08-11T06:16:36.656" v="361" actId="478"/>
          <ac:picMkLst>
            <pc:docMk/>
            <pc:sldMk cId="3256538018" sldId="259"/>
            <ac:picMk id="7" creationId="{763F4613-1B0F-8B43-1A32-113F3480FFDD}"/>
          </ac:picMkLst>
        </pc:picChg>
        <pc:picChg chg="del">
          <ac:chgData name="Ronnel D. Palenzuela" userId="27216d6f-a712-48da-bcb2-613e4bc945ac" providerId="ADAL" clId="{16736750-74B4-184C-AACF-97E7E4B9FAA6}" dt="2024-08-11T06:16:36.656" v="361" actId="478"/>
          <ac:picMkLst>
            <pc:docMk/>
            <pc:sldMk cId="3256538018" sldId="259"/>
            <ac:picMk id="8" creationId="{3F65A7A7-479E-10AB-F526-C7D8854988BE}"/>
          </ac:picMkLst>
        </pc:picChg>
        <pc:picChg chg="add mod">
          <ac:chgData name="Ronnel D. Palenzuela" userId="27216d6f-a712-48da-bcb2-613e4bc945ac" providerId="ADAL" clId="{16736750-74B4-184C-AACF-97E7E4B9FAA6}" dt="2024-08-11T06:21:54.464" v="404" actId="1076"/>
          <ac:picMkLst>
            <pc:docMk/>
            <pc:sldMk cId="3256538018" sldId="259"/>
            <ac:picMk id="9" creationId="{5039F99A-C68C-0B5B-1A0E-5505DF7E762C}"/>
          </ac:picMkLst>
        </pc:picChg>
      </pc:sldChg>
      <pc:sldChg chg="del modNotesTx">
        <pc:chgData name="Ronnel D. Palenzuela" userId="27216d6f-a712-48da-bcb2-613e4bc945ac" providerId="ADAL" clId="{16736750-74B4-184C-AACF-97E7E4B9FAA6}" dt="2024-08-11T06:22:16.116" v="405" actId="2696"/>
        <pc:sldMkLst>
          <pc:docMk/>
          <pc:sldMk cId="606913761" sldId="260"/>
        </pc:sldMkLst>
      </pc:sldChg>
      <pc:sldChg chg="del">
        <pc:chgData name="Ronnel D. Palenzuela" userId="27216d6f-a712-48da-bcb2-613e4bc945ac" providerId="ADAL" clId="{16736750-74B4-184C-AACF-97E7E4B9FAA6}" dt="2024-08-11T06:22:16.124" v="406" actId="2696"/>
        <pc:sldMkLst>
          <pc:docMk/>
          <pc:sldMk cId="285302475" sldId="261"/>
        </pc:sldMkLst>
      </pc:sldChg>
      <pc:sldChg chg="del modNotesTx">
        <pc:chgData name="Ronnel D. Palenzuela" userId="27216d6f-a712-48da-bcb2-613e4bc945ac" providerId="ADAL" clId="{16736750-74B4-184C-AACF-97E7E4B9FAA6}" dt="2024-08-11T09:23:38.794" v="1383" actId="2696"/>
        <pc:sldMkLst>
          <pc:docMk/>
          <pc:sldMk cId="1633078811" sldId="262"/>
        </pc:sldMkLst>
      </pc:sldChg>
      <pc:sldChg chg="addSp delSp modSp mod ord setBg modNotesTx">
        <pc:chgData name="Ronnel D. Palenzuela" userId="27216d6f-a712-48da-bcb2-613e4bc945ac" providerId="ADAL" clId="{16736750-74B4-184C-AACF-97E7E4B9FAA6}" dt="2024-08-11T07:26:40.554" v="869" actId="20577"/>
        <pc:sldMkLst>
          <pc:docMk/>
          <pc:sldMk cId="3611571112" sldId="263"/>
        </pc:sldMkLst>
        <pc:spChg chg="mod">
          <ac:chgData name="Ronnel D. Palenzuela" userId="27216d6f-a712-48da-bcb2-613e4bc945ac" providerId="ADAL" clId="{16736750-74B4-184C-AACF-97E7E4B9FAA6}" dt="2024-08-11T07:26:40.554" v="869" actId="20577"/>
          <ac:spMkLst>
            <pc:docMk/>
            <pc:sldMk cId="3611571112" sldId="263"/>
            <ac:spMk id="2" creationId="{4B9DC0FD-E73C-26A6-891F-61B461076958}"/>
          </ac:spMkLst>
        </pc:spChg>
        <pc:spChg chg="del mod">
          <ac:chgData name="Ronnel D. Palenzuela" userId="27216d6f-a712-48da-bcb2-613e4bc945ac" providerId="ADAL" clId="{16736750-74B4-184C-AACF-97E7E4B9FAA6}" dt="2024-08-11T05:58:13.516" v="174" actId="478"/>
          <ac:spMkLst>
            <pc:docMk/>
            <pc:sldMk cId="3611571112" sldId="263"/>
            <ac:spMk id="3" creationId="{55CA8846-F5F9-9E2F-7E86-4EDFA1AEFED2}"/>
          </ac:spMkLst>
        </pc:spChg>
        <pc:spChg chg="add del">
          <ac:chgData name="Ronnel D. Palenzuela" userId="27216d6f-a712-48da-bcb2-613e4bc945ac" providerId="ADAL" clId="{16736750-74B4-184C-AACF-97E7E4B9FAA6}" dt="2024-08-11T06:07:07.454" v="259" actId="26606"/>
          <ac:spMkLst>
            <pc:docMk/>
            <pc:sldMk cId="3611571112" sldId="263"/>
            <ac:spMk id="9" creationId="{0DBF1ABE-8590-450D-BB49-BDDCCF3EEA9E}"/>
          </ac:spMkLst>
        </pc:spChg>
        <pc:spChg chg="add del">
          <ac:chgData name="Ronnel D. Palenzuela" userId="27216d6f-a712-48da-bcb2-613e4bc945ac" providerId="ADAL" clId="{16736750-74B4-184C-AACF-97E7E4B9FAA6}" dt="2024-08-11T06:07:07.454" v="259" actId="26606"/>
          <ac:spMkLst>
            <pc:docMk/>
            <pc:sldMk cId="3611571112" sldId="263"/>
            <ac:spMk id="11" creationId="{18D32C3D-8F76-4E99-BE56-0836CC38CC84}"/>
          </ac:spMkLst>
        </pc:spChg>
        <pc:spChg chg="add del">
          <ac:chgData name="Ronnel D. Palenzuela" userId="27216d6f-a712-48da-bcb2-613e4bc945ac" providerId="ADAL" clId="{16736750-74B4-184C-AACF-97E7E4B9FAA6}" dt="2024-08-11T06:07:07.454" v="259" actId="26606"/>
          <ac:spMkLst>
            <pc:docMk/>
            <pc:sldMk cId="3611571112" sldId="263"/>
            <ac:spMk id="13" creationId="{70766076-46F5-42D5-A773-2B3BEF2B8B74}"/>
          </ac:spMkLst>
        </pc:spChg>
        <pc:spChg chg="add del">
          <ac:chgData name="Ronnel D. Palenzuela" userId="27216d6f-a712-48da-bcb2-613e4bc945ac" providerId="ADAL" clId="{16736750-74B4-184C-AACF-97E7E4B9FAA6}" dt="2024-08-11T06:07:07.454" v="259" actId="26606"/>
          <ac:spMkLst>
            <pc:docMk/>
            <pc:sldMk cId="3611571112" sldId="263"/>
            <ac:spMk id="15" creationId="{CB7B90D9-1EC2-4A12-B24A-342C1BCA2FA1}"/>
          </ac:spMkLst>
        </pc:spChg>
        <pc:picChg chg="add del mod">
          <ac:chgData name="Ronnel D. Palenzuela" userId="27216d6f-a712-48da-bcb2-613e4bc945ac" providerId="ADAL" clId="{16736750-74B4-184C-AACF-97E7E4B9FAA6}" dt="2024-08-11T06:09:13.684" v="283" actId="478"/>
          <ac:picMkLst>
            <pc:docMk/>
            <pc:sldMk cId="3611571112" sldId="263"/>
            <ac:picMk id="4" creationId="{C459ACEE-C018-E6AA-F0E7-E4078174E3AF}"/>
          </ac:picMkLst>
        </pc:picChg>
      </pc:sldChg>
      <pc:sldChg chg="modSp mod">
        <pc:chgData name="Ronnel D. Palenzuela" userId="27216d6f-a712-48da-bcb2-613e4bc945ac" providerId="ADAL" clId="{16736750-74B4-184C-AACF-97E7E4B9FAA6}" dt="2024-08-11T05:45:49.289" v="62" actId="207"/>
        <pc:sldMkLst>
          <pc:docMk/>
          <pc:sldMk cId="261940385" sldId="264"/>
        </pc:sldMkLst>
        <pc:spChg chg="mod">
          <ac:chgData name="Ronnel D. Palenzuela" userId="27216d6f-a712-48da-bcb2-613e4bc945ac" providerId="ADAL" clId="{16736750-74B4-184C-AACF-97E7E4B9FAA6}" dt="2024-08-11T05:45:49.289" v="62" actId="207"/>
          <ac:spMkLst>
            <pc:docMk/>
            <pc:sldMk cId="261940385" sldId="264"/>
            <ac:spMk id="3" creationId="{A8B75234-3FB1-B597-DF46-CD5827D3C5AF}"/>
          </ac:spMkLst>
        </pc:spChg>
      </pc:sldChg>
      <pc:sldChg chg="addSp delSp modSp add mod modNotesTx">
        <pc:chgData name="Ronnel D. Palenzuela" userId="27216d6f-a712-48da-bcb2-613e4bc945ac" providerId="ADAL" clId="{16736750-74B4-184C-AACF-97E7E4B9FAA6}" dt="2024-08-11T06:53:23.498" v="651" actId="20577"/>
        <pc:sldMkLst>
          <pc:docMk/>
          <pc:sldMk cId="538568147" sldId="265"/>
        </pc:sldMkLst>
        <pc:spChg chg="mod">
          <ac:chgData name="Ronnel D. Palenzuela" userId="27216d6f-a712-48da-bcb2-613e4bc945ac" providerId="ADAL" clId="{16736750-74B4-184C-AACF-97E7E4B9FAA6}" dt="2024-08-11T06:24:33.995" v="426" actId="20577"/>
          <ac:spMkLst>
            <pc:docMk/>
            <pc:sldMk cId="538568147" sldId="265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6:53:05.724" v="648" actId="207"/>
          <ac:spMkLst>
            <pc:docMk/>
            <pc:sldMk cId="538568147" sldId="265"/>
            <ac:spMk id="3" creationId="{F9E9654B-D8E5-22CA-371A-57FADD13842B}"/>
          </ac:spMkLst>
        </pc:spChg>
        <pc:spChg chg="add del mod">
          <ac:chgData name="Ronnel D. Palenzuela" userId="27216d6f-a712-48da-bcb2-613e4bc945ac" providerId="ADAL" clId="{16736750-74B4-184C-AACF-97E7E4B9FAA6}" dt="2024-08-11T06:53:08.656" v="650" actId="478"/>
          <ac:spMkLst>
            <pc:docMk/>
            <pc:sldMk cId="538568147" sldId="265"/>
            <ac:spMk id="11" creationId="{2E179526-39F5-A7F9-BE56-7FA6A5CD0F1A}"/>
          </ac:spMkLst>
        </pc:spChg>
        <pc:picChg chg="del">
          <ac:chgData name="Ronnel D. Palenzuela" userId="27216d6f-a712-48da-bcb2-613e4bc945ac" providerId="ADAL" clId="{16736750-74B4-184C-AACF-97E7E4B9FAA6}" dt="2024-08-11T06:28:11.603" v="470" actId="478"/>
          <ac:picMkLst>
            <pc:docMk/>
            <pc:sldMk cId="538568147" sldId="265"/>
            <ac:picMk id="4" creationId="{E700435F-1E7A-3EEC-4AA8-86923D600596}"/>
          </ac:picMkLst>
        </pc:picChg>
        <pc:picChg chg="add del mod">
          <ac:chgData name="Ronnel D. Palenzuela" userId="27216d6f-a712-48da-bcb2-613e4bc945ac" providerId="ADAL" clId="{16736750-74B4-184C-AACF-97E7E4B9FAA6}" dt="2024-08-11T06:29:57.039" v="479" actId="478"/>
          <ac:picMkLst>
            <pc:docMk/>
            <pc:sldMk cId="538568147" sldId="265"/>
            <ac:picMk id="5" creationId="{6120C7BE-6D16-542F-8D12-5F374110B259}"/>
          </ac:picMkLst>
        </pc:picChg>
        <pc:picChg chg="add mod">
          <ac:chgData name="Ronnel D. Palenzuela" userId="27216d6f-a712-48da-bcb2-613e4bc945ac" providerId="ADAL" clId="{16736750-74B4-184C-AACF-97E7E4B9FAA6}" dt="2024-08-11T06:37:15.786" v="541" actId="1076"/>
          <ac:picMkLst>
            <pc:docMk/>
            <pc:sldMk cId="538568147" sldId="265"/>
            <ac:picMk id="6" creationId="{E6F66661-8045-D9A5-7A22-9C32CFDC9130}"/>
          </ac:picMkLst>
        </pc:picChg>
        <pc:picChg chg="add mod">
          <ac:chgData name="Ronnel D. Palenzuela" userId="27216d6f-a712-48da-bcb2-613e4bc945ac" providerId="ADAL" clId="{16736750-74B4-184C-AACF-97E7E4B9FAA6}" dt="2024-08-11T06:38:05.418" v="564" actId="1076"/>
          <ac:picMkLst>
            <pc:docMk/>
            <pc:sldMk cId="538568147" sldId="265"/>
            <ac:picMk id="7" creationId="{034B6557-36A5-121F-76C7-3EA4B37D7CFA}"/>
          </ac:picMkLst>
        </pc:picChg>
        <pc:picChg chg="add mod">
          <ac:chgData name="Ronnel D. Palenzuela" userId="27216d6f-a712-48da-bcb2-613e4bc945ac" providerId="ADAL" clId="{16736750-74B4-184C-AACF-97E7E4B9FAA6}" dt="2024-08-11T06:38:07.200" v="565" actId="1076"/>
          <ac:picMkLst>
            <pc:docMk/>
            <pc:sldMk cId="538568147" sldId="265"/>
            <ac:picMk id="8" creationId="{1FB21C6D-D0A1-8AEB-319B-0296807954C0}"/>
          </ac:picMkLst>
        </pc:picChg>
        <pc:picChg chg="del">
          <ac:chgData name="Ronnel D. Palenzuela" userId="27216d6f-a712-48da-bcb2-613e4bc945ac" providerId="ADAL" clId="{16736750-74B4-184C-AACF-97E7E4B9FAA6}" dt="2024-08-11T06:28:10.344" v="469" actId="478"/>
          <ac:picMkLst>
            <pc:docMk/>
            <pc:sldMk cId="538568147" sldId="265"/>
            <ac:picMk id="9" creationId="{5039F99A-C68C-0B5B-1A0E-5505DF7E762C}"/>
          </ac:picMkLst>
        </pc:picChg>
        <pc:picChg chg="add mod">
          <ac:chgData name="Ronnel D. Palenzuela" userId="27216d6f-a712-48da-bcb2-613e4bc945ac" providerId="ADAL" clId="{16736750-74B4-184C-AACF-97E7E4B9FAA6}" dt="2024-08-11T06:38:14.300" v="567" actId="1076"/>
          <ac:picMkLst>
            <pc:docMk/>
            <pc:sldMk cId="538568147" sldId="265"/>
            <ac:picMk id="10" creationId="{DA4EB7EF-513D-C40D-5DC5-6B39809CDC00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7:02:04.499" v="710" actId="207"/>
        <pc:sldMkLst>
          <pc:docMk/>
          <pc:sldMk cId="3029220167" sldId="266"/>
        </pc:sldMkLst>
        <pc:spChg chg="mod">
          <ac:chgData name="Ronnel D. Palenzuela" userId="27216d6f-a712-48da-bcb2-613e4bc945ac" providerId="ADAL" clId="{16736750-74B4-184C-AACF-97E7E4B9FAA6}" dt="2024-08-11T06:42:43.526" v="580"/>
          <ac:spMkLst>
            <pc:docMk/>
            <pc:sldMk cId="3029220167" sldId="266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7:02:04.499" v="710" actId="207"/>
          <ac:spMkLst>
            <pc:docMk/>
            <pc:sldMk cId="3029220167" sldId="266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06:50:04.050" v="627" actId="1076"/>
          <ac:picMkLst>
            <pc:docMk/>
            <pc:sldMk cId="3029220167" sldId="266"/>
            <ac:picMk id="4" creationId="{976997AD-2D0B-ADA0-F7E4-E6B598F2CBB8}"/>
          </ac:picMkLst>
        </pc:picChg>
        <pc:picChg chg="add mod">
          <ac:chgData name="Ronnel D. Palenzuela" userId="27216d6f-a712-48da-bcb2-613e4bc945ac" providerId="ADAL" clId="{16736750-74B4-184C-AACF-97E7E4B9FAA6}" dt="2024-08-11T06:50:05.208" v="628" actId="1076"/>
          <ac:picMkLst>
            <pc:docMk/>
            <pc:sldMk cId="3029220167" sldId="266"/>
            <ac:picMk id="5" creationId="{543B0815-1AAB-9A0C-012F-1501ED91F33D}"/>
          </ac:picMkLst>
        </pc:picChg>
        <pc:picChg chg="del">
          <ac:chgData name="Ronnel D. Palenzuela" userId="27216d6f-a712-48da-bcb2-613e4bc945ac" providerId="ADAL" clId="{16736750-74B4-184C-AACF-97E7E4B9FAA6}" dt="2024-08-11T06:42:45.638" v="581" actId="478"/>
          <ac:picMkLst>
            <pc:docMk/>
            <pc:sldMk cId="3029220167" sldId="266"/>
            <ac:picMk id="6" creationId="{E6F66661-8045-D9A5-7A22-9C32CFDC9130}"/>
          </ac:picMkLst>
        </pc:picChg>
        <pc:picChg chg="del">
          <ac:chgData name="Ronnel D. Palenzuela" userId="27216d6f-a712-48da-bcb2-613e4bc945ac" providerId="ADAL" clId="{16736750-74B4-184C-AACF-97E7E4B9FAA6}" dt="2024-08-11T06:42:46.348" v="583" actId="478"/>
          <ac:picMkLst>
            <pc:docMk/>
            <pc:sldMk cId="3029220167" sldId="266"/>
            <ac:picMk id="7" creationId="{034B6557-36A5-121F-76C7-3EA4B37D7CFA}"/>
          </ac:picMkLst>
        </pc:picChg>
        <pc:picChg chg="del">
          <ac:chgData name="Ronnel D. Palenzuela" userId="27216d6f-a712-48da-bcb2-613e4bc945ac" providerId="ADAL" clId="{16736750-74B4-184C-AACF-97E7E4B9FAA6}" dt="2024-08-11T06:42:46.099" v="582" actId="478"/>
          <ac:picMkLst>
            <pc:docMk/>
            <pc:sldMk cId="3029220167" sldId="266"/>
            <ac:picMk id="8" creationId="{1FB21C6D-D0A1-8AEB-319B-0296807954C0}"/>
          </ac:picMkLst>
        </pc:picChg>
        <pc:picChg chg="del">
          <ac:chgData name="Ronnel D. Palenzuela" userId="27216d6f-a712-48da-bcb2-613e4bc945ac" providerId="ADAL" clId="{16736750-74B4-184C-AACF-97E7E4B9FAA6}" dt="2024-08-11T06:42:47.223" v="584" actId="478"/>
          <ac:picMkLst>
            <pc:docMk/>
            <pc:sldMk cId="3029220167" sldId="266"/>
            <ac:picMk id="10" creationId="{DA4EB7EF-513D-C40D-5DC5-6B39809CDC00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6:58:25.859" v="689" actId="1076"/>
        <pc:sldMkLst>
          <pc:docMk/>
          <pc:sldMk cId="3285671655" sldId="267"/>
        </pc:sldMkLst>
        <pc:spChg chg="mod">
          <ac:chgData name="Ronnel D. Palenzuela" userId="27216d6f-a712-48da-bcb2-613e4bc945ac" providerId="ADAL" clId="{16736750-74B4-184C-AACF-97E7E4B9FAA6}" dt="2024-08-11T06:51:36.841" v="633"/>
          <ac:spMkLst>
            <pc:docMk/>
            <pc:sldMk cId="3285671655" sldId="267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6:55:05.721" v="666" actId="207"/>
          <ac:spMkLst>
            <pc:docMk/>
            <pc:sldMk cId="3285671655" sldId="267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736750-74B4-184C-AACF-97E7E4B9FAA6}" dt="2024-08-11T06:56:21.472" v="668" actId="22"/>
          <ac:spMkLst>
            <pc:docMk/>
            <pc:sldMk cId="3285671655" sldId="267"/>
            <ac:spMk id="7" creationId="{596F8A18-C394-6B31-5658-595AADFFEFA2}"/>
          </ac:spMkLst>
        </pc:spChg>
        <pc:picChg chg="del">
          <ac:chgData name="Ronnel D. Palenzuela" userId="27216d6f-a712-48da-bcb2-613e4bc945ac" providerId="ADAL" clId="{16736750-74B4-184C-AACF-97E7E4B9FAA6}" dt="2024-08-11T06:51:38.803" v="634" actId="478"/>
          <ac:picMkLst>
            <pc:docMk/>
            <pc:sldMk cId="3285671655" sldId="267"/>
            <ac:picMk id="4" creationId="{976997AD-2D0B-ADA0-F7E4-E6B598F2CBB8}"/>
          </ac:picMkLst>
        </pc:picChg>
        <pc:picChg chg="del">
          <ac:chgData name="Ronnel D. Palenzuela" userId="27216d6f-a712-48da-bcb2-613e4bc945ac" providerId="ADAL" clId="{16736750-74B4-184C-AACF-97E7E4B9FAA6}" dt="2024-08-11T06:51:39.955" v="635" actId="478"/>
          <ac:picMkLst>
            <pc:docMk/>
            <pc:sldMk cId="3285671655" sldId="267"/>
            <ac:picMk id="5" creationId="{543B0815-1AAB-9A0C-012F-1501ED91F33D}"/>
          </ac:picMkLst>
        </pc:picChg>
        <pc:picChg chg="add mod">
          <ac:chgData name="Ronnel D. Palenzuela" userId="27216d6f-a712-48da-bcb2-613e4bc945ac" providerId="ADAL" clId="{16736750-74B4-184C-AACF-97E7E4B9FAA6}" dt="2024-08-11T06:57:04.182" v="677" actId="1076"/>
          <ac:picMkLst>
            <pc:docMk/>
            <pc:sldMk cId="3285671655" sldId="267"/>
            <ac:picMk id="8" creationId="{35691684-4C7D-7C51-9845-5864FCF62DB6}"/>
          </ac:picMkLst>
        </pc:picChg>
        <pc:picChg chg="add mod">
          <ac:chgData name="Ronnel D. Palenzuela" userId="27216d6f-a712-48da-bcb2-613e4bc945ac" providerId="ADAL" clId="{16736750-74B4-184C-AACF-97E7E4B9FAA6}" dt="2024-08-11T06:58:22.395" v="688" actId="1076"/>
          <ac:picMkLst>
            <pc:docMk/>
            <pc:sldMk cId="3285671655" sldId="267"/>
            <ac:picMk id="9" creationId="{F54E6630-57D0-5DF2-6976-D72FAC436DA6}"/>
          </ac:picMkLst>
        </pc:picChg>
        <pc:picChg chg="add mod">
          <ac:chgData name="Ronnel D. Palenzuela" userId="27216d6f-a712-48da-bcb2-613e4bc945ac" providerId="ADAL" clId="{16736750-74B4-184C-AACF-97E7E4B9FAA6}" dt="2024-08-11T06:58:25.859" v="689" actId="1076"/>
          <ac:picMkLst>
            <pc:docMk/>
            <pc:sldMk cId="3285671655" sldId="267"/>
            <ac:picMk id="10" creationId="{13055B59-E94F-ADE5-68C0-75FBEF4CB412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7:12:26.720" v="817" actId="20577"/>
        <pc:sldMkLst>
          <pc:docMk/>
          <pc:sldMk cId="1637530094" sldId="268"/>
        </pc:sldMkLst>
        <pc:spChg chg="mod">
          <ac:chgData name="Ronnel D. Palenzuela" userId="27216d6f-a712-48da-bcb2-613e4bc945ac" providerId="ADAL" clId="{16736750-74B4-184C-AACF-97E7E4B9FAA6}" dt="2024-08-11T07:00:32.200" v="691"/>
          <ac:spMkLst>
            <pc:docMk/>
            <pc:sldMk cId="1637530094" sldId="26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7:06:36.137" v="780" actId="207"/>
          <ac:spMkLst>
            <pc:docMk/>
            <pc:sldMk cId="1637530094" sldId="268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07:11:16.031" v="804" actId="1076"/>
          <ac:picMkLst>
            <pc:docMk/>
            <pc:sldMk cId="1637530094" sldId="268"/>
            <ac:picMk id="4" creationId="{8DAC9A4B-5053-02D1-90FB-C7079F1A4364}"/>
          </ac:picMkLst>
        </pc:picChg>
        <pc:picChg chg="add mod">
          <ac:chgData name="Ronnel D. Palenzuela" userId="27216d6f-a712-48da-bcb2-613e4bc945ac" providerId="ADAL" clId="{16736750-74B4-184C-AACF-97E7E4B9FAA6}" dt="2024-08-11T07:11:22.625" v="808" actId="1076"/>
          <ac:picMkLst>
            <pc:docMk/>
            <pc:sldMk cId="1637530094" sldId="268"/>
            <ac:picMk id="5" creationId="{BBAB1D32-E234-CA12-BE46-CDECE16B2766}"/>
          </ac:picMkLst>
        </pc:picChg>
        <pc:picChg chg="add mod">
          <ac:chgData name="Ronnel D. Palenzuela" userId="27216d6f-a712-48da-bcb2-613e4bc945ac" providerId="ADAL" clId="{16736750-74B4-184C-AACF-97E7E4B9FAA6}" dt="2024-08-11T07:11:16.947" v="805" actId="1076"/>
          <ac:picMkLst>
            <pc:docMk/>
            <pc:sldMk cId="1637530094" sldId="268"/>
            <ac:picMk id="6" creationId="{A1B4DA84-5E5D-50EE-1E64-F68500316F28}"/>
          </ac:picMkLst>
        </pc:picChg>
        <pc:picChg chg="del">
          <ac:chgData name="Ronnel D. Palenzuela" userId="27216d6f-a712-48da-bcb2-613e4bc945ac" providerId="ADAL" clId="{16736750-74B4-184C-AACF-97E7E4B9FAA6}" dt="2024-08-11T07:00:35.202" v="692" actId="478"/>
          <ac:picMkLst>
            <pc:docMk/>
            <pc:sldMk cId="1637530094" sldId="268"/>
            <ac:picMk id="8" creationId="{35691684-4C7D-7C51-9845-5864FCF62DB6}"/>
          </ac:picMkLst>
        </pc:picChg>
        <pc:picChg chg="del">
          <ac:chgData name="Ronnel D. Palenzuela" userId="27216d6f-a712-48da-bcb2-613e4bc945ac" providerId="ADAL" clId="{16736750-74B4-184C-AACF-97E7E4B9FAA6}" dt="2024-08-11T07:00:35.776" v="694" actId="478"/>
          <ac:picMkLst>
            <pc:docMk/>
            <pc:sldMk cId="1637530094" sldId="268"/>
            <ac:picMk id="9" creationId="{F54E6630-57D0-5DF2-6976-D72FAC436DA6}"/>
          </ac:picMkLst>
        </pc:picChg>
        <pc:picChg chg="del">
          <ac:chgData name="Ronnel D. Palenzuela" userId="27216d6f-a712-48da-bcb2-613e4bc945ac" providerId="ADAL" clId="{16736750-74B4-184C-AACF-97E7E4B9FAA6}" dt="2024-08-11T07:00:35.569" v="693" actId="478"/>
          <ac:picMkLst>
            <pc:docMk/>
            <pc:sldMk cId="1637530094" sldId="268"/>
            <ac:picMk id="10" creationId="{13055B59-E94F-ADE5-68C0-75FBEF4CB412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7:44:59.535" v="983" actId="1076"/>
        <pc:sldMkLst>
          <pc:docMk/>
          <pc:sldMk cId="4018365145" sldId="269"/>
        </pc:sldMkLst>
        <pc:spChg chg="mod">
          <ac:chgData name="Ronnel D. Palenzuela" userId="27216d6f-a712-48da-bcb2-613e4bc945ac" providerId="ADAL" clId="{16736750-74B4-184C-AACF-97E7E4B9FAA6}" dt="2024-08-11T07:16:05.119" v="827"/>
          <ac:spMkLst>
            <pc:docMk/>
            <pc:sldMk cId="4018365145" sldId="26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7:35:30.083" v="915" actId="20577"/>
          <ac:spMkLst>
            <pc:docMk/>
            <pc:sldMk cId="4018365145" sldId="269"/>
            <ac:spMk id="3" creationId="{F9E9654B-D8E5-22CA-371A-57FADD13842B}"/>
          </ac:spMkLst>
        </pc:spChg>
        <pc:spChg chg="add del mod">
          <ac:chgData name="Ronnel D. Palenzuela" userId="27216d6f-a712-48da-bcb2-613e4bc945ac" providerId="ADAL" clId="{16736750-74B4-184C-AACF-97E7E4B9FAA6}" dt="2024-08-11T07:32:02.501" v="903" actId="478"/>
          <ac:spMkLst>
            <pc:docMk/>
            <pc:sldMk cId="4018365145" sldId="269"/>
            <ac:spMk id="10" creationId="{2210EC6B-E565-AE8A-6A22-E5A42BCDC8C6}"/>
          </ac:spMkLst>
        </pc:spChg>
        <pc:picChg chg="add del">
          <ac:chgData name="Ronnel D. Palenzuela" userId="27216d6f-a712-48da-bcb2-613e4bc945ac" providerId="ADAL" clId="{16736750-74B4-184C-AACF-97E7E4B9FAA6}" dt="2024-08-11T07:12:39.765" v="821" actId="478"/>
          <ac:picMkLst>
            <pc:docMk/>
            <pc:sldMk cId="4018365145" sldId="269"/>
            <ac:picMk id="4" creationId="{8DAC9A4B-5053-02D1-90FB-C7079F1A4364}"/>
          </ac:picMkLst>
        </pc:picChg>
        <pc:picChg chg="add del">
          <ac:chgData name="Ronnel D. Palenzuela" userId="27216d6f-a712-48da-bcb2-613e4bc945ac" providerId="ADAL" clId="{16736750-74B4-184C-AACF-97E7E4B9FAA6}" dt="2024-08-11T07:12:39.556" v="820" actId="478"/>
          <ac:picMkLst>
            <pc:docMk/>
            <pc:sldMk cId="4018365145" sldId="269"/>
            <ac:picMk id="5" creationId="{BBAB1D32-E234-CA12-BE46-CDECE16B2766}"/>
          </ac:picMkLst>
        </pc:picChg>
        <pc:picChg chg="add del">
          <ac:chgData name="Ronnel D. Palenzuela" userId="27216d6f-a712-48da-bcb2-613e4bc945ac" providerId="ADAL" clId="{16736750-74B4-184C-AACF-97E7E4B9FAA6}" dt="2024-08-11T07:12:39.082" v="819" actId="478"/>
          <ac:picMkLst>
            <pc:docMk/>
            <pc:sldMk cId="4018365145" sldId="269"/>
            <ac:picMk id="6" creationId="{A1B4DA84-5E5D-50EE-1E64-F68500316F28}"/>
          </ac:picMkLst>
        </pc:picChg>
        <pc:picChg chg="add del mod modCrop">
          <ac:chgData name="Ronnel D. Palenzuela" userId="27216d6f-a712-48da-bcb2-613e4bc945ac" providerId="ADAL" clId="{16736750-74B4-184C-AACF-97E7E4B9FAA6}" dt="2024-08-11T07:25:14.336" v="838" actId="478"/>
          <ac:picMkLst>
            <pc:docMk/>
            <pc:sldMk cId="4018365145" sldId="269"/>
            <ac:picMk id="7" creationId="{24E2E089-CDE5-B152-E63B-AF3B2C77DA83}"/>
          </ac:picMkLst>
        </pc:picChg>
        <pc:picChg chg="add mod">
          <ac:chgData name="Ronnel D. Palenzuela" userId="27216d6f-a712-48da-bcb2-613e4bc945ac" providerId="ADAL" clId="{16736750-74B4-184C-AACF-97E7E4B9FAA6}" dt="2024-08-11T07:44:45.826" v="980" actId="1076"/>
          <ac:picMkLst>
            <pc:docMk/>
            <pc:sldMk cId="4018365145" sldId="269"/>
            <ac:picMk id="8" creationId="{0B4C34F2-2634-FB62-A93A-843DDDFAA85D}"/>
          </ac:picMkLst>
        </pc:picChg>
        <pc:picChg chg="add mod">
          <ac:chgData name="Ronnel D. Palenzuela" userId="27216d6f-a712-48da-bcb2-613e4bc945ac" providerId="ADAL" clId="{16736750-74B4-184C-AACF-97E7E4B9FAA6}" dt="2024-08-11T07:44:44.353" v="979" actId="1076"/>
          <ac:picMkLst>
            <pc:docMk/>
            <pc:sldMk cId="4018365145" sldId="269"/>
            <ac:picMk id="9" creationId="{0A80EF80-4C5E-8CE0-3F3B-ECF4BE782924}"/>
          </ac:picMkLst>
        </pc:picChg>
        <pc:picChg chg="add mod">
          <ac:chgData name="Ronnel D. Palenzuela" userId="27216d6f-a712-48da-bcb2-613e4bc945ac" providerId="ADAL" clId="{16736750-74B4-184C-AACF-97E7E4B9FAA6}" dt="2024-08-11T07:44:59.535" v="983" actId="1076"/>
          <ac:picMkLst>
            <pc:docMk/>
            <pc:sldMk cId="4018365145" sldId="269"/>
            <ac:picMk id="11" creationId="{366A9246-6DE2-2DC2-8255-E647DD2BB3B9}"/>
          </ac:picMkLst>
        </pc:picChg>
        <pc:picChg chg="add mod">
          <ac:chgData name="Ronnel D. Palenzuela" userId="27216d6f-a712-48da-bcb2-613e4bc945ac" providerId="ADAL" clId="{16736750-74B4-184C-AACF-97E7E4B9FAA6}" dt="2024-08-11T07:44:56.447" v="982" actId="1076"/>
          <ac:picMkLst>
            <pc:docMk/>
            <pc:sldMk cId="4018365145" sldId="269"/>
            <ac:picMk id="12" creationId="{26BABAC0-44F4-586F-DED0-718E3F89CC72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8:05:47.119" v="1143" actId="20577"/>
        <pc:sldMkLst>
          <pc:docMk/>
          <pc:sldMk cId="1107698705" sldId="270"/>
        </pc:sldMkLst>
        <pc:spChg chg="mod">
          <ac:chgData name="Ronnel D. Palenzuela" userId="27216d6f-a712-48da-bcb2-613e4bc945ac" providerId="ADAL" clId="{16736750-74B4-184C-AACF-97E7E4B9FAA6}" dt="2024-08-11T07:46:29.276" v="985"/>
          <ac:spMkLst>
            <pc:docMk/>
            <pc:sldMk cId="1107698705" sldId="27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8:05:47.119" v="1143" actId="20577"/>
          <ac:spMkLst>
            <pc:docMk/>
            <pc:sldMk cId="1107698705" sldId="270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736750-74B4-184C-AACF-97E7E4B9FAA6}" dt="2024-08-11T07:47:33" v="994" actId="22"/>
          <ac:spMkLst>
            <pc:docMk/>
            <pc:sldMk cId="1107698705" sldId="270"/>
            <ac:spMk id="5" creationId="{0260329E-59D7-30D5-FD3B-CA26C6DA4CC2}"/>
          </ac:spMkLst>
        </pc:spChg>
        <pc:picChg chg="add del mod">
          <ac:chgData name="Ronnel D. Palenzuela" userId="27216d6f-a712-48da-bcb2-613e4bc945ac" providerId="ADAL" clId="{16736750-74B4-184C-AACF-97E7E4B9FAA6}" dt="2024-08-11T08:04:21.279" v="1113" actId="478"/>
          <ac:picMkLst>
            <pc:docMk/>
            <pc:sldMk cId="1107698705" sldId="270"/>
            <ac:picMk id="6" creationId="{F6F0913D-5280-6557-E0D6-37177696C3FE}"/>
          </ac:picMkLst>
        </pc:picChg>
        <pc:picChg chg="add del mod">
          <ac:chgData name="Ronnel D. Palenzuela" userId="27216d6f-a712-48da-bcb2-613e4bc945ac" providerId="ADAL" clId="{16736750-74B4-184C-AACF-97E7E4B9FAA6}" dt="2024-08-11T08:04:30.393" v="1121" actId="478"/>
          <ac:picMkLst>
            <pc:docMk/>
            <pc:sldMk cId="1107698705" sldId="270"/>
            <ac:picMk id="7" creationId="{73AC98AD-0135-55B1-7582-41B411BF169A}"/>
          </ac:picMkLst>
        </pc:picChg>
        <pc:picChg chg="del">
          <ac:chgData name="Ronnel D. Palenzuela" userId="27216d6f-a712-48da-bcb2-613e4bc945ac" providerId="ADAL" clId="{16736750-74B4-184C-AACF-97E7E4B9FAA6}" dt="2024-08-11T07:46:30.576" v="986" actId="478"/>
          <ac:picMkLst>
            <pc:docMk/>
            <pc:sldMk cId="1107698705" sldId="270"/>
            <ac:picMk id="8" creationId="{0B4C34F2-2634-FB62-A93A-843DDDFAA85D}"/>
          </ac:picMkLst>
        </pc:picChg>
        <pc:picChg chg="del">
          <ac:chgData name="Ronnel D. Palenzuela" userId="27216d6f-a712-48da-bcb2-613e4bc945ac" providerId="ADAL" clId="{16736750-74B4-184C-AACF-97E7E4B9FAA6}" dt="2024-08-11T07:46:30.931" v="987" actId="478"/>
          <ac:picMkLst>
            <pc:docMk/>
            <pc:sldMk cId="1107698705" sldId="270"/>
            <ac:picMk id="9" creationId="{0A80EF80-4C5E-8CE0-3F3B-ECF4BE782924}"/>
          </ac:picMkLst>
        </pc:picChg>
        <pc:picChg chg="add del mod">
          <ac:chgData name="Ronnel D. Palenzuela" userId="27216d6f-a712-48da-bcb2-613e4bc945ac" providerId="ADAL" clId="{16736750-74B4-184C-AACF-97E7E4B9FAA6}" dt="2024-08-11T08:04:21.761" v="1114" actId="478"/>
          <ac:picMkLst>
            <pc:docMk/>
            <pc:sldMk cId="1107698705" sldId="270"/>
            <ac:picMk id="10" creationId="{FB900905-76C3-10D6-5718-53388A3313CC}"/>
          </ac:picMkLst>
        </pc:picChg>
        <pc:picChg chg="del">
          <ac:chgData name="Ronnel D. Palenzuela" userId="27216d6f-a712-48da-bcb2-613e4bc945ac" providerId="ADAL" clId="{16736750-74B4-184C-AACF-97E7E4B9FAA6}" dt="2024-08-11T07:46:31.747" v="989" actId="478"/>
          <ac:picMkLst>
            <pc:docMk/>
            <pc:sldMk cId="1107698705" sldId="270"/>
            <ac:picMk id="11" creationId="{366A9246-6DE2-2DC2-8255-E647DD2BB3B9}"/>
          </ac:picMkLst>
        </pc:picChg>
        <pc:picChg chg="del">
          <ac:chgData name="Ronnel D. Palenzuela" userId="27216d6f-a712-48da-bcb2-613e4bc945ac" providerId="ADAL" clId="{16736750-74B4-184C-AACF-97E7E4B9FAA6}" dt="2024-08-11T07:46:31.281" v="988" actId="478"/>
          <ac:picMkLst>
            <pc:docMk/>
            <pc:sldMk cId="1107698705" sldId="270"/>
            <ac:picMk id="12" creationId="{26BABAC0-44F4-586F-DED0-718E3F89CC72}"/>
          </ac:picMkLst>
        </pc:picChg>
        <pc:picChg chg="add del mod">
          <ac:chgData name="Ronnel D. Palenzuela" userId="27216d6f-a712-48da-bcb2-613e4bc945ac" providerId="ADAL" clId="{16736750-74B4-184C-AACF-97E7E4B9FAA6}" dt="2024-08-11T08:04:34.244" v="1123" actId="478"/>
          <ac:picMkLst>
            <pc:docMk/>
            <pc:sldMk cId="1107698705" sldId="270"/>
            <ac:picMk id="13" creationId="{40D2E8AD-13B2-4451-835B-FE5BF5DE9D4C}"/>
          </ac:picMkLst>
        </pc:picChg>
        <pc:picChg chg="add mod">
          <ac:chgData name="Ronnel D. Palenzuela" userId="27216d6f-a712-48da-bcb2-613e4bc945ac" providerId="ADAL" clId="{16736750-74B4-184C-AACF-97E7E4B9FAA6}" dt="2024-08-11T08:04:58.108" v="1137" actId="1076"/>
          <ac:picMkLst>
            <pc:docMk/>
            <pc:sldMk cId="1107698705" sldId="270"/>
            <ac:picMk id="14" creationId="{DEEFCEAC-1237-459D-26DA-27A3A5A33B86}"/>
          </ac:picMkLst>
        </pc:picChg>
        <pc:picChg chg="add mod">
          <ac:chgData name="Ronnel D. Palenzuela" userId="27216d6f-a712-48da-bcb2-613e4bc945ac" providerId="ADAL" clId="{16736750-74B4-184C-AACF-97E7E4B9FAA6}" dt="2024-08-11T08:04:59.410" v="1138" actId="1076"/>
          <ac:picMkLst>
            <pc:docMk/>
            <pc:sldMk cId="1107698705" sldId="270"/>
            <ac:picMk id="15" creationId="{A5B516AB-1652-AF5A-4C75-50F95BAF6284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8:30:17.053" v="1250" actId="20577"/>
        <pc:sldMkLst>
          <pc:docMk/>
          <pc:sldMk cId="4120804606" sldId="271"/>
        </pc:sldMkLst>
        <pc:spChg chg="mod">
          <ac:chgData name="Ronnel D. Palenzuela" userId="27216d6f-a712-48da-bcb2-613e4bc945ac" providerId="ADAL" clId="{16736750-74B4-184C-AACF-97E7E4B9FAA6}" dt="2024-08-11T08:08:21.681" v="1145"/>
          <ac:spMkLst>
            <pc:docMk/>
            <pc:sldMk cId="4120804606" sldId="271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8:30:17.053" v="1250" actId="20577"/>
          <ac:spMkLst>
            <pc:docMk/>
            <pc:sldMk cId="4120804606" sldId="271"/>
            <ac:spMk id="3" creationId="{F9E9654B-D8E5-22CA-371A-57FADD13842B}"/>
          </ac:spMkLst>
        </pc:spChg>
        <pc:picChg chg="add del mod">
          <ac:chgData name="Ronnel D. Palenzuela" userId="27216d6f-a712-48da-bcb2-613e4bc945ac" providerId="ADAL" clId="{16736750-74B4-184C-AACF-97E7E4B9FAA6}" dt="2024-08-11T08:09:48.461" v="1154" actId="478"/>
          <ac:picMkLst>
            <pc:docMk/>
            <pc:sldMk cId="4120804606" sldId="271"/>
            <ac:picMk id="4" creationId="{05CF3097-3CF3-75ED-05FC-9536932B2EE9}"/>
          </ac:picMkLst>
        </pc:picChg>
        <pc:picChg chg="add del mod">
          <ac:chgData name="Ronnel D. Palenzuela" userId="27216d6f-a712-48da-bcb2-613e4bc945ac" providerId="ADAL" clId="{16736750-74B4-184C-AACF-97E7E4B9FAA6}" dt="2024-08-11T08:18:17.760" v="1203" actId="478"/>
          <ac:picMkLst>
            <pc:docMk/>
            <pc:sldMk cId="4120804606" sldId="271"/>
            <ac:picMk id="5" creationId="{665C9A19-3821-78C6-FC0A-487058CA88E4}"/>
          </ac:picMkLst>
        </pc:picChg>
        <pc:picChg chg="add del mod">
          <ac:chgData name="Ronnel D. Palenzuela" userId="27216d6f-a712-48da-bcb2-613e4bc945ac" providerId="ADAL" clId="{16736750-74B4-184C-AACF-97E7E4B9FAA6}" dt="2024-08-11T08:18:10.881" v="1199" actId="478"/>
          <ac:picMkLst>
            <pc:docMk/>
            <pc:sldMk cId="4120804606" sldId="271"/>
            <ac:picMk id="6" creationId="{571E8300-9783-5EBD-3CC8-5324DBDFD52C}"/>
          </ac:picMkLst>
        </pc:picChg>
        <pc:picChg chg="add del mod">
          <ac:chgData name="Ronnel D. Palenzuela" userId="27216d6f-a712-48da-bcb2-613e4bc945ac" providerId="ADAL" clId="{16736750-74B4-184C-AACF-97E7E4B9FAA6}" dt="2024-08-11T08:19:22.200" v="1207" actId="478"/>
          <ac:picMkLst>
            <pc:docMk/>
            <pc:sldMk cId="4120804606" sldId="271"/>
            <ac:picMk id="7" creationId="{28745F73-0D36-24F7-98C0-E083AC4F1A88}"/>
          </ac:picMkLst>
        </pc:picChg>
        <pc:picChg chg="add mod">
          <ac:chgData name="Ronnel D. Palenzuela" userId="27216d6f-a712-48da-bcb2-613e4bc945ac" providerId="ADAL" clId="{16736750-74B4-184C-AACF-97E7E4B9FAA6}" dt="2024-08-11T08:28:37.501" v="1248" actId="1076"/>
          <ac:picMkLst>
            <pc:docMk/>
            <pc:sldMk cId="4120804606" sldId="271"/>
            <ac:picMk id="8" creationId="{762CEDE9-A9D3-C688-E605-DC73BE380267}"/>
          </ac:picMkLst>
        </pc:picChg>
        <pc:picChg chg="add del mod">
          <ac:chgData name="Ronnel D. Palenzuela" userId="27216d6f-a712-48da-bcb2-613e4bc945ac" providerId="ADAL" clId="{16736750-74B4-184C-AACF-97E7E4B9FAA6}" dt="2024-08-11T08:21:51.715" v="1233" actId="478"/>
          <ac:picMkLst>
            <pc:docMk/>
            <pc:sldMk cId="4120804606" sldId="271"/>
            <ac:picMk id="9" creationId="{B6DAC2B0-EC1A-2208-6BFC-EAB9EA85DF1C}"/>
          </ac:picMkLst>
        </pc:picChg>
        <pc:picChg chg="add mod">
          <ac:chgData name="Ronnel D. Palenzuela" userId="27216d6f-a712-48da-bcb2-613e4bc945ac" providerId="ADAL" clId="{16736750-74B4-184C-AACF-97E7E4B9FAA6}" dt="2024-08-11T08:28:33.027" v="1244" actId="1076"/>
          <ac:picMkLst>
            <pc:docMk/>
            <pc:sldMk cId="4120804606" sldId="271"/>
            <ac:picMk id="11" creationId="{14161C46-4147-A2BC-6E6B-03C93F3A5393}"/>
          </ac:picMkLst>
        </pc:picChg>
        <pc:picChg chg="del">
          <ac:chgData name="Ronnel D. Palenzuela" userId="27216d6f-a712-48da-bcb2-613e4bc945ac" providerId="ADAL" clId="{16736750-74B4-184C-AACF-97E7E4B9FAA6}" dt="2024-08-11T08:08:26.254" v="1146" actId="478"/>
          <ac:picMkLst>
            <pc:docMk/>
            <pc:sldMk cId="4120804606" sldId="271"/>
            <ac:picMk id="14" creationId="{DEEFCEAC-1237-459D-26DA-27A3A5A33B86}"/>
          </ac:picMkLst>
        </pc:picChg>
        <pc:picChg chg="del">
          <ac:chgData name="Ronnel D. Palenzuela" userId="27216d6f-a712-48da-bcb2-613e4bc945ac" providerId="ADAL" clId="{16736750-74B4-184C-AACF-97E7E4B9FAA6}" dt="2024-08-11T08:08:26.809" v="1147" actId="478"/>
          <ac:picMkLst>
            <pc:docMk/>
            <pc:sldMk cId="4120804606" sldId="271"/>
            <ac:picMk id="15" creationId="{A5B516AB-1652-AF5A-4C75-50F95BAF6284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8:38:43.052" v="1339" actId="20577"/>
        <pc:sldMkLst>
          <pc:docMk/>
          <pc:sldMk cId="2005021045" sldId="272"/>
        </pc:sldMkLst>
        <pc:spChg chg="mod">
          <ac:chgData name="Ronnel D. Palenzuela" userId="27216d6f-a712-48da-bcb2-613e4bc945ac" providerId="ADAL" clId="{16736750-74B4-184C-AACF-97E7E4B9FAA6}" dt="2024-08-11T08:33:35.166" v="1280" actId="20577"/>
          <ac:spMkLst>
            <pc:docMk/>
            <pc:sldMk cId="2005021045" sldId="272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8:38:43.052" v="1339" actId="20577"/>
          <ac:spMkLst>
            <pc:docMk/>
            <pc:sldMk cId="2005021045" sldId="272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08:38:33.161" v="1335" actId="1076"/>
          <ac:picMkLst>
            <pc:docMk/>
            <pc:sldMk cId="2005021045" sldId="272"/>
            <ac:picMk id="4" creationId="{C58E0955-A6E5-3DF9-60B5-434CA13B5223}"/>
          </ac:picMkLst>
        </pc:picChg>
        <pc:picChg chg="add mod">
          <ac:chgData name="Ronnel D. Palenzuela" userId="27216d6f-a712-48da-bcb2-613e4bc945ac" providerId="ADAL" clId="{16736750-74B4-184C-AACF-97E7E4B9FAA6}" dt="2024-08-11T08:38:22.972" v="1329" actId="1076"/>
          <ac:picMkLst>
            <pc:docMk/>
            <pc:sldMk cId="2005021045" sldId="272"/>
            <ac:picMk id="5" creationId="{011B8271-BC30-5D9C-4A14-C6A2BD722232}"/>
          </ac:picMkLst>
        </pc:picChg>
        <pc:picChg chg="add mod">
          <ac:chgData name="Ronnel D. Palenzuela" userId="27216d6f-a712-48da-bcb2-613e4bc945ac" providerId="ADAL" clId="{16736750-74B4-184C-AACF-97E7E4B9FAA6}" dt="2024-08-11T08:38:30.888" v="1333" actId="1076"/>
          <ac:picMkLst>
            <pc:docMk/>
            <pc:sldMk cId="2005021045" sldId="272"/>
            <ac:picMk id="6" creationId="{7318861F-9B77-C07E-C1CE-32F286B82B60}"/>
          </ac:picMkLst>
        </pc:picChg>
        <pc:picChg chg="add mod">
          <ac:chgData name="Ronnel D. Palenzuela" userId="27216d6f-a712-48da-bcb2-613e4bc945ac" providerId="ADAL" clId="{16736750-74B4-184C-AACF-97E7E4B9FAA6}" dt="2024-08-11T08:38:32.013" v="1334" actId="1076"/>
          <ac:picMkLst>
            <pc:docMk/>
            <pc:sldMk cId="2005021045" sldId="272"/>
            <ac:picMk id="7" creationId="{C8697425-57CC-FF65-50F6-27D241D928DA}"/>
          </ac:picMkLst>
        </pc:picChg>
        <pc:picChg chg="del">
          <ac:chgData name="Ronnel D. Palenzuela" userId="27216d6f-a712-48da-bcb2-613e4bc945ac" providerId="ADAL" clId="{16736750-74B4-184C-AACF-97E7E4B9FAA6}" dt="2024-08-11T08:30:57.107" v="1253" actId="478"/>
          <ac:picMkLst>
            <pc:docMk/>
            <pc:sldMk cId="2005021045" sldId="272"/>
            <ac:picMk id="8" creationId="{762CEDE9-A9D3-C688-E605-DC73BE380267}"/>
          </ac:picMkLst>
        </pc:picChg>
        <pc:picChg chg="del">
          <ac:chgData name="Ronnel D. Palenzuela" userId="27216d6f-a712-48da-bcb2-613e4bc945ac" providerId="ADAL" clId="{16736750-74B4-184C-AACF-97E7E4B9FAA6}" dt="2024-08-11T08:30:57.503" v="1254" actId="478"/>
          <ac:picMkLst>
            <pc:docMk/>
            <pc:sldMk cId="2005021045" sldId="272"/>
            <ac:picMk id="11" creationId="{14161C46-4147-A2BC-6E6B-03C93F3A5393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9:34:36.582" v="1494" actId="207"/>
        <pc:sldMkLst>
          <pc:docMk/>
          <pc:sldMk cId="716507679" sldId="273"/>
        </pc:sldMkLst>
        <pc:spChg chg="mod">
          <ac:chgData name="Ronnel D. Palenzuela" userId="27216d6f-a712-48da-bcb2-613e4bc945ac" providerId="ADAL" clId="{16736750-74B4-184C-AACF-97E7E4B9FAA6}" dt="2024-08-11T09:27:17.626" v="1447"/>
          <ac:spMkLst>
            <pc:docMk/>
            <pc:sldMk cId="716507679" sldId="273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9:34:36.582" v="1494" actId="207"/>
          <ac:spMkLst>
            <pc:docMk/>
            <pc:sldMk cId="716507679" sldId="273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1T08:41:45.309" v="1346" actId="478"/>
          <ac:picMkLst>
            <pc:docMk/>
            <pc:sldMk cId="716507679" sldId="273"/>
            <ac:picMk id="4" creationId="{C58E0955-A6E5-3DF9-60B5-434CA13B5223}"/>
          </ac:picMkLst>
        </pc:picChg>
        <pc:picChg chg="del">
          <ac:chgData name="Ronnel D. Palenzuela" userId="27216d6f-a712-48da-bcb2-613e4bc945ac" providerId="ADAL" clId="{16736750-74B4-184C-AACF-97E7E4B9FAA6}" dt="2024-08-11T08:41:44.959" v="1345" actId="478"/>
          <ac:picMkLst>
            <pc:docMk/>
            <pc:sldMk cId="716507679" sldId="273"/>
            <ac:picMk id="5" creationId="{011B8271-BC30-5D9C-4A14-C6A2BD722232}"/>
          </ac:picMkLst>
        </pc:picChg>
        <pc:picChg chg="del">
          <ac:chgData name="Ronnel D. Palenzuela" userId="27216d6f-a712-48da-bcb2-613e4bc945ac" providerId="ADAL" clId="{16736750-74B4-184C-AACF-97E7E4B9FAA6}" dt="2024-08-11T08:41:44.691" v="1344" actId="478"/>
          <ac:picMkLst>
            <pc:docMk/>
            <pc:sldMk cId="716507679" sldId="273"/>
            <ac:picMk id="6" creationId="{7318861F-9B77-C07E-C1CE-32F286B82B60}"/>
          </ac:picMkLst>
        </pc:picChg>
        <pc:picChg chg="del">
          <ac:chgData name="Ronnel D. Palenzuela" userId="27216d6f-a712-48da-bcb2-613e4bc945ac" providerId="ADAL" clId="{16736750-74B4-184C-AACF-97E7E4B9FAA6}" dt="2024-08-11T08:41:44.331" v="1343" actId="478"/>
          <ac:picMkLst>
            <pc:docMk/>
            <pc:sldMk cId="716507679" sldId="273"/>
            <ac:picMk id="7" creationId="{C8697425-57CC-FF65-50F6-27D241D928DA}"/>
          </ac:picMkLst>
        </pc:picChg>
        <pc:picChg chg="add mod">
          <ac:chgData name="Ronnel D. Palenzuela" userId="27216d6f-a712-48da-bcb2-613e4bc945ac" providerId="ADAL" clId="{16736750-74B4-184C-AACF-97E7E4B9FAA6}" dt="2024-08-11T09:33:19.257" v="1478" actId="1076"/>
          <ac:picMkLst>
            <pc:docMk/>
            <pc:sldMk cId="716507679" sldId="273"/>
            <ac:picMk id="8" creationId="{6A41232A-1391-85E0-E984-111E1B99BCB9}"/>
          </ac:picMkLst>
        </pc:picChg>
        <pc:picChg chg="add mod">
          <ac:chgData name="Ronnel D. Palenzuela" userId="27216d6f-a712-48da-bcb2-613e4bc945ac" providerId="ADAL" clId="{16736750-74B4-184C-AACF-97E7E4B9FAA6}" dt="2024-08-11T09:33:17.730" v="1477" actId="1076"/>
          <ac:picMkLst>
            <pc:docMk/>
            <pc:sldMk cId="716507679" sldId="273"/>
            <ac:picMk id="9" creationId="{EC279DBC-B987-F36B-2CF3-861842904062}"/>
          </ac:picMkLst>
        </pc:picChg>
      </pc:sldChg>
      <pc:sldChg chg="modSp add del mod">
        <pc:chgData name="Ronnel D. Palenzuela" userId="27216d6f-a712-48da-bcb2-613e4bc945ac" providerId="ADAL" clId="{16736750-74B4-184C-AACF-97E7E4B9FAA6}" dt="2024-08-11T09:23:48.477" v="1385" actId="2696"/>
        <pc:sldMkLst>
          <pc:docMk/>
          <pc:sldMk cId="1830806133" sldId="274"/>
        </pc:sldMkLst>
        <pc:spChg chg="mod">
          <ac:chgData name="Ronnel D. Palenzuela" userId="27216d6f-a712-48da-bcb2-613e4bc945ac" providerId="ADAL" clId="{16736750-74B4-184C-AACF-97E7E4B9FAA6}" dt="2024-08-11T09:23:37.355" v="1382" actId="1076"/>
          <ac:spMkLst>
            <pc:docMk/>
            <pc:sldMk cId="1830806133" sldId="274"/>
            <ac:spMk id="2" creationId="{1FD87645-D8E6-23DE-A822-448BF1054783}"/>
          </ac:spMkLst>
        </pc:spChg>
      </pc:sldChg>
      <pc:sldChg chg="addSp delSp modSp new add del mod modShow">
        <pc:chgData name="Ronnel D. Palenzuela" userId="27216d6f-a712-48da-bcb2-613e4bc945ac" providerId="ADAL" clId="{16736750-74B4-184C-AACF-97E7E4B9FAA6}" dt="2024-08-12T01:08:08.349" v="2627" actId="478"/>
        <pc:sldMkLst>
          <pc:docMk/>
          <pc:sldMk cId="4070147815" sldId="275"/>
        </pc:sldMkLst>
        <pc:spChg chg="mod">
          <ac:chgData name="Ronnel D. Palenzuela" userId="27216d6f-a712-48da-bcb2-613e4bc945ac" providerId="ADAL" clId="{16736750-74B4-184C-AACF-97E7E4B9FAA6}" dt="2024-08-11T09:23:54.422" v="1398" actId="207"/>
          <ac:spMkLst>
            <pc:docMk/>
            <pc:sldMk cId="4070147815" sldId="275"/>
            <ac:spMk id="2" creationId="{72D16057-EC3B-FB8F-5DA4-3B5CAD5F2095}"/>
          </ac:spMkLst>
        </pc:spChg>
        <pc:spChg chg="del">
          <ac:chgData name="Ronnel D. Palenzuela" userId="27216d6f-a712-48da-bcb2-613e4bc945ac" providerId="ADAL" clId="{16736750-74B4-184C-AACF-97E7E4B9FAA6}" dt="2024-08-11T09:25:00.857" v="1434" actId="478"/>
          <ac:spMkLst>
            <pc:docMk/>
            <pc:sldMk cId="4070147815" sldId="275"/>
            <ac:spMk id="3" creationId="{61C2E07B-D7DC-27D2-F796-78B79090AD46}"/>
          </ac:spMkLst>
        </pc:spChg>
        <pc:spChg chg="del mod">
          <ac:chgData name="Ronnel D. Palenzuela" userId="27216d6f-a712-48da-bcb2-613e4bc945ac" providerId="ADAL" clId="{16736750-74B4-184C-AACF-97E7E4B9FAA6}" dt="2024-08-11T09:25:04.168" v="1436" actId="478"/>
          <ac:spMkLst>
            <pc:docMk/>
            <pc:sldMk cId="4070147815" sldId="275"/>
            <ac:spMk id="4" creationId="{BFAA05E5-3AFA-16A4-35BE-E3698034E94A}"/>
          </ac:spMkLst>
        </pc:spChg>
        <pc:spChg chg="del">
          <ac:chgData name="Ronnel D. Palenzuela" userId="27216d6f-a712-48da-bcb2-613e4bc945ac" providerId="ADAL" clId="{16736750-74B4-184C-AACF-97E7E4B9FAA6}" dt="2024-08-11T09:25:02.528" v="1435" actId="478"/>
          <ac:spMkLst>
            <pc:docMk/>
            <pc:sldMk cId="4070147815" sldId="275"/>
            <ac:spMk id="5" creationId="{9090BE7E-E541-40F4-CAB7-4ED9ED41B3E7}"/>
          </ac:spMkLst>
        </pc:spChg>
        <pc:spChg chg="del">
          <ac:chgData name="Ronnel D. Palenzuela" userId="27216d6f-a712-48da-bcb2-613e4bc945ac" providerId="ADAL" clId="{16736750-74B4-184C-AACF-97E7E4B9FAA6}" dt="2024-08-11T09:25:06.438" v="1437" actId="478"/>
          <ac:spMkLst>
            <pc:docMk/>
            <pc:sldMk cId="4070147815" sldId="275"/>
            <ac:spMk id="6" creationId="{AAD5694D-5962-5E7B-910A-644A4450844C}"/>
          </ac:spMkLst>
        </pc:spChg>
        <pc:picChg chg="add mod">
          <ac:chgData name="Ronnel D. Palenzuela" userId="27216d6f-a712-48da-bcb2-613e4bc945ac" providerId="ADAL" clId="{16736750-74B4-184C-AACF-97E7E4B9FAA6}" dt="2024-08-11T09:25:08.382" v="1439" actId="1076"/>
          <ac:picMkLst>
            <pc:docMk/>
            <pc:sldMk cId="4070147815" sldId="275"/>
            <ac:picMk id="7" creationId="{99864649-FA50-6FFA-B187-2476F03C0B8A}"/>
          </ac:picMkLst>
        </pc:picChg>
        <pc:picChg chg="add mod">
          <ac:chgData name="Ronnel D. Palenzuela" userId="27216d6f-a712-48da-bcb2-613e4bc945ac" providerId="ADAL" clId="{16736750-74B4-184C-AACF-97E7E4B9FAA6}" dt="2024-08-11T09:25:23.798" v="1441" actId="1076"/>
          <ac:picMkLst>
            <pc:docMk/>
            <pc:sldMk cId="4070147815" sldId="275"/>
            <ac:picMk id="8" creationId="{D3D96A7B-3E18-8096-4822-82F2190AA200}"/>
          </ac:picMkLst>
        </pc:picChg>
        <pc:picChg chg="add mod">
          <ac:chgData name="Ronnel D. Palenzuela" userId="27216d6f-a712-48da-bcb2-613e4bc945ac" providerId="ADAL" clId="{16736750-74B4-184C-AACF-97E7E4B9FAA6}" dt="2024-08-11T09:26:15.599" v="1444" actId="1076"/>
          <ac:picMkLst>
            <pc:docMk/>
            <pc:sldMk cId="4070147815" sldId="275"/>
            <ac:picMk id="9" creationId="{DC8ADF69-4686-1FA6-97CE-7E914C4105AC}"/>
          </ac:picMkLst>
        </pc:picChg>
        <pc:picChg chg="add del mod">
          <ac:chgData name="Ronnel D. Palenzuela" userId="27216d6f-a712-48da-bcb2-613e4bc945ac" providerId="ADAL" clId="{16736750-74B4-184C-AACF-97E7E4B9FAA6}" dt="2024-08-12T01:08:08.349" v="2627" actId="478"/>
          <ac:picMkLst>
            <pc:docMk/>
            <pc:sldMk cId="4070147815" sldId="275"/>
            <ac:picMk id="10" creationId="{D6F205F6-07AF-131A-C9BC-55B5083256ED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9:37:58.074" v="1526" actId="20577"/>
        <pc:sldMkLst>
          <pc:docMk/>
          <pc:sldMk cId="3621742425" sldId="276"/>
        </pc:sldMkLst>
        <pc:spChg chg="mod">
          <ac:chgData name="Ronnel D. Palenzuela" userId="27216d6f-a712-48da-bcb2-613e4bc945ac" providerId="ADAL" clId="{16736750-74B4-184C-AACF-97E7E4B9FAA6}" dt="2024-08-11T09:36:08.788" v="1507"/>
          <ac:spMkLst>
            <pc:docMk/>
            <pc:sldMk cId="3621742425" sldId="276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9:37:58.074" v="1526" actId="20577"/>
          <ac:spMkLst>
            <pc:docMk/>
            <pc:sldMk cId="3621742425" sldId="276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09:36:18.848" v="1513" actId="1076"/>
          <ac:picMkLst>
            <pc:docMk/>
            <pc:sldMk cId="3621742425" sldId="276"/>
            <ac:picMk id="4" creationId="{7D236930-8DEA-71E6-6EFE-32878ED88FCB}"/>
          </ac:picMkLst>
        </pc:picChg>
        <pc:picChg chg="add mod">
          <ac:chgData name="Ronnel D. Palenzuela" userId="27216d6f-a712-48da-bcb2-613e4bc945ac" providerId="ADAL" clId="{16736750-74B4-184C-AACF-97E7E4B9FAA6}" dt="2024-08-11T09:36:21.005" v="1514" actId="1076"/>
          <ac:picMkLst>
            <pc:docMk/>
            <pc:sldMk cId="3621742425" sldId="276"/>
            <ac:picMk id="5" creationId="{48A92B06-E8F1-465B-BA38-C701071C2CB0}"/>
          </ac:picMkLst>
        </pc:picChg>
        <pc:picChg chg="del">
          <ac:chgData name="Ronnel D. Palenzuela" userId="27216d6f-a712-48da-bcb2-613e4bc945ac" providerId="ADAL" clId="{16736750-74B4-184C-AACF-97E7E4B9FAA6}" dt="2024-08-11T09:35:36.078" v="1496" actId="478"/>
          <ac:picMkLst>
            <pc:docMk/>
            <pc:sldMk cId="3621742425" sldId="276"/>
            <ac:picMk id="8" creationId="{6A41232A-1391-85E0-E984-111E1B99BCB9}"/>
          </ac:picMkLst>
        </pc:picChg>
        <pc:picChg chg="del">
          <ac:chgData name="Ronnel D. Palenzuela" userId="27216d6f-a712-48da-bcb2-613e4bc945ac" providerId="ADAL" clId="{16736750-74B4-184C-AACF-97E7E4B9FAA6}" dt="2024-08-11T09:35:36.389" v="1497" actId="478"/>
          <ac:picMkLst>
            <pc:docMk/>
            <pc:sldMk cId="3621742425" sldId="276"/>
            <ac:picMk id="9" creationId="{EC279DBC-B987-F36B-2CF3-861842904062}"/>
          </ac:picMkLst>
        </pc:picChg>
      </pc:sldChg>
      <pc:sldChg chg="addSp delSp modSp add del mod modNotesTx">
        <pc:chgData name="Ronnel D. Palenzuela" userId="27216d6f-a712-48da-bcb2-613e4bc945ac" providerId="ADAL" clId="{16736750-74B4-184C-AACF-97E7E4B9FAA6}" dt="2024-08-11T10:21:41.293" v="1630"/>
        <pc:sldMkLst>
          <pc:docMk/>
          <pc:sldMk cId="908275361" sldId="277"/>
        </pc:sldMkLst>
        <pc:spChg chg="mod">
          <ac:chgData name="Ronnel D. Palenzuela" userId="27216d6f-a712-48da-bcb2-613e4bc945ac" providerId="ADAL" clId="{16736750-74B4-184C-AACF-97E7E4B9FAA6}" dt="2024-08-11T10:17:35.535" v="1565" actId="20577"/>
          <ac:spMkLst>
            <pc:docMk/>
            <pc:sldMk cId="908275361" sldId="277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0:19:03.303" v="1605" actId="207"/>
          <ac:spMkLst>
            <pc:docMk/>
            <pc:sldMk cId="908275361" sldId="277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1T10:12:20.490" v="1529" actId="478"/>
          <ac:picMkLst>
            <pc:docMk/>
            <pc:sldMk cId="908275361" sldId="277"/>
            <ac:picMk id="4" creationId="{7D236930-8DEA-71E6-6EFE-32878ED88FCB}"/>
          </ac:picMkLst>
        </pc:picChg>
        <pc:picChg chg="del">
          <ac:chgData name="Ronnel D. Palenzuela" userId="27216d6f-a712-48da-bcb2-613e4bc945ac" providerId="ADAL" clId="{16736750-74B4-184C-AACF-97E7E4B9FAA6}" dt="2024-08-11T10:12:20.868" v="1530" actId="478"/>
          <ac:picMkLst>
            <pc:docMk/>
            <pc:sldMk cId="908275361" sldId="277"/>
            <ac:picMk id="5" creationId="{48A92B06-E8F1-465B-BA38-C701071C2CB0}"/>
          </ac:picMkLst>
        </pc:picChg>
        <pc:picChg chg="add del mod">
          <ac:chgData name="Ronnel D. Palenzuela" userId="27216d6f-a712-48da-bcb2-613e4bc945ac" providerId="ADAL" clId="{16736750-74B4-184C-AACF-97E7E4B9FAA6}" dt="2024-08-11T10:17:55.266" v="1566" actId="478"/>
          <ac:picMkLst>
            <pc:docMk/>
            <pc:sldMk cId="908275361" sldId="277"/>
            <ac:picMk id="6" creationId="{95424F7C-61E3-7971-3ED3-0E45DFC06ACC}"/>
          </ac:picMkLst>
        </pc:picChg>
        <pc:picChg chg="add mod">
          <ac:chgData name="Ronnel D. Palenzuela" userId="27216d6f-a712-48da-bcb2-613e4bc945ac" providerId="ADAL" clId="{16736750-74B4-184C-AACF-97E7E4B9FAA6}" dt="2024-08-11T10:18:17.368" v="1576" actId="1076"/>
          <ac:picMkLst>
            <pc:docMk/>
            <pc:sldMk cId="908275361" sldId="277"/>
            <ac:picMk id="7" creationId="{9516A05D-894B-7EC0-51E9-33F7A244CA5D}"/>
          </ac:picMkLst>
        </pc:picChg>
        <pc:picChg chg="add mod">
          <ac:chgData name="Ronnel D. Palenzuela" userId="27216d6f-a712-48da-bcb2-613e4bc945ac" providerId="ADAL" clId="{16736750-74B4-184C-AACF-97E7E4B9FAA6}" dt="2024-08-11T10:18:22.970" v="1580" actId="14100"/>
          <ac:picMkLst>
            <pc:docMk/>
            <pc:sldMk cId="908275361" sldId="277"/>
            <ac:picMk id="8" creationId="{597AEF6E-CBAA-343D-A111-EC13F3B7896F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0:29:24.402" v="1741" actId="1076"/>
        <pc:sldMkLst>
          <pc:docMk/>
          <pc:sldMk cId="928633288" sldId="278"/>
        </pc:sldMkLst>
        <pc:spChg chg="mod">
          <ac:chgData name="Ronnel D. Palenzuela" userId="27216d6f-a712-48da-bcb2-613e4bc945ac" providerId="ADAL" clId="{16736750-74B4-184C-AACF-97E7E4B9FAA6}" dt="2024-08-11T10:22:14.060" v="1661" actId="20577"/>
          <ac:spMkLst>
            <pc:docMk/>
            <pc:sldMk cId="928633288" sldId="27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0:28:32.158" v="1730" actId="207"/>
          <ac:spMkLst>
            <pc:docMk/>
            <pc:sldMk cId="928633288" sldId="278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10:29:23.562" v="1740" actId="1076"/>
          <ac:picMkLst>
            <pc:docMk/>
            <pc:sldMk cId="928633288" sldId="278"/>
            <ac:picMk id="4" creationId="{52F48CE9-2A4C-9BB0-0621-C561F6B91A33}"/>
          </ac:picMkLst>
        </pc:picChg>
        <pc:picChg chg="add mod">
          <ac:chgData name="Ronnel D. Palenzuela" userId="27216d6f-a712-48da-bcb2-613e4bc945ac" providerId="ADAL" clId="{16736750-74B4-184C-AACF-97E7E4B9FAA6}" dt="2024-08-11T10:29:24.402" v="1741" actId="1076"/>
          <ac:picMkLst>
            <pc:docMk/>
            <pc:sldMk cId="928633288" sldId="278"/>
            <ac:picMk id="5" creationId="{59B35BCD-7340-3A02-2CB8-2FBE0A617B62}"/>
          </ac:picMkLst>
        </pc:picChg>
        <pc:picChg chg="del">
          <ac:chgData name="Ronnel D. Palenzuela" userId="27216d6f-a712-48da-bcb2-613e4bc945ac" providerId="ADAL" clId="{16736750-74B4-184C-AACF-97E7E4B9FAA6}" dt="2024-08-11T10:22:22.851" v="1662" actId="478"/>
          <ac:picMkLst>
            <pc:docMk/>
            <pc:sldMk cId="928633288" sldId="278"/>
            <ac:picMk id="7" creationId="{9516A05D-894B-7EC0-51E9-33F7A244CA5D}"/>
          </ac:picMkLst>
        </pc:picChg>
        <pc:picChg chg="del">
          <ac:chgData name="Ronnel D. Palenzuela" userId="27216d6f-a712-48da-bcb2-613e4bc945ac" providerId="ADAL" clId="{16736750-74B4-184C-AACF-97E7E4B9FAA6}" dt="2024-08-11T10:22:24.031" v="1663" actId="478"/>
          <ac:picMkLst>
            <pc:docMk/>
            <pc:sldMk cId="928633288" sldId="278"/>
            <ac:picMk id="8" creationId="{597AEF6E-CBAA-343D-A111-EC13F3B7896F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0:50:20.515" v="1826" actId="1076"/>
        <pc:sldMkLst>
          <pc:docMk/>
          <pc:sldMk cId="2220697961" sldId="279"/>
        </pc:sldMkLst>
        <pc:spChg chg="mod">
          <ac:chgData name="Ronnel D. Palenzuela" userId="27216d6f-a712-48da-bcb2-613e4bc945ac" providerId="ADAL" clId="{16736750-74B4-184C-AACF-97E7E4B9FAA6}" dt="2024-08-11T10:33:50.865" v="1743"/>
          <ac:spMkLst>
            <pc:docMk/>
            <pc:sldMk cId="2220697961" sldId="27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0:36:20.786" v="1790"/>
          <ac:spMkLst>
            <pc:docMk/>
            <pc:sldMk cId="2220697961" sldId="279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1T10:33:52.820" v="1744" actId="478"/>
          <ac:picMkLst>
            <pc:docMk/>
            <pc:sldMk cId="2220697961" sldId="279"/>
            <ac:picMk id="4" creationId="{52F48CE9-2A4C-9BB0-0621-C561F6B91A33}"/>
          </ac:picMkLst>
        </pc:picChg>
        <pc:picChg chg="del">
          <ac:chgData name="Ronnel D. Palenzuela" userId="27216d6f-a712-48da-bcb2-613e4bc945ac" providerId="ADAL" clId="{16736750-74B4-184C-AACF-97E7E4B9FAA6}" dt="2024-08-11T10:33:53.161" v="1745" actId="478"/>
          <ac:picMkLst>
            <pc:docMk/>
            <pc:sldMk cId="2220697961" sldId="279"/>
            <ac:picMk id="5" creationId="{59B35BCD-7340-3A02-2CB8-2FBE0A617B62}"/>
          </ac:picMkLst>
        </pc:picChg>
        <pc:picChg chg="add del mod">
          <ac:chgData name="Ronnel D. Palenzuela" userId="27216d6f-a712-48da-bcb2-613e4bc945ac" providerId="ADAL" clId="{16736750-74B4-184C-AACF-97E7E4B9FAA6}" dt="2024-08-11T10:35:17.454" v="1755" actId="478"/>
          <ac:picMkLst>
            <pc:docMk/>
            <pc:sldMk cId="2220697961" sldId="279"/>
            <ac:picMk id="6" creationId="{444F1BE0-3550-1DD3-6280-D3193130D524}"/>
          </ac:picMkLst>
        </pc:picChg>
        <pc:picChg chg="add mod">
          <ac:chgData name="Ronnel D. Palenzuela" userId="27216d6f-a712-48da-bcb2-613e4bc945ac" providerId="ADAL" clId="{16736750-74B4-184C-AACF-97E7E4B9FAA6}" dt="2024-08-11T10:50:20.515" v="1826" actId="1076"/>
          <ac:picMkLst>
            <pc:docMk/>
            <pc:sldMk cId="2220697961" sldId="279"/>
            <ac:picMk id="7" creationId="{BFD45AA0-5DC9-0774-19EF-195C6A1F5405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1:02:07.030" v="1881"/>
        <pc:sldMkLst>
          <pc:docMk/>
          <pc:sldMk cId="2456681114" sldId="280"/>
        </pc:sldMkLst>
        <pc:spChg chg="mod">
          <ac:chgData name="Ronnel D. Palenzuela" userId="27216d6f-a712-48da-bcb2-613e4bc945ac" providerId="ADAL" clId="{16736750-74B4-184C-AACF-97E7E4B9FAA6}" dt="2024-08-11T10:50:13.888" v="1824" actId="20577"/>
          <ac:spMkLst>
            <pc:docMk/>
            <pc:sldMk cId="2456681114" sldId="28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1:01:42.294" v="1880" actId="27636"/>
          <ac:spMkLst>
            <pc:docMk/>
            <pc:sldMk cId="2456681114" sldId="280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10:52:05.480" v="1866" actId="1076"/>
          <ac:picMkLst>
            <pc:docMk/>
            <pc:sldMk cId="2456681114" sldId="280"/>
            <ac:picMk id="4" creationId="{73833336-6A94-55AD-10D0-0089D9921599}"/>
          </ac:picMkLst>
        </pc:picChg>
        <pc:picChg chg="add mod">
          <ac:chgData name="Ronnel D. Palenzuela" userId="27216d6f-a712-48da-bcb2-613e4bc945ac" providerId="ADAL" clId="{16736750-74B4-184C-AACF-97E7E4B9FAA6}" dt="2024-08-11T10:52:07.011" v="1867" actId="1076"/>
          <ac:picMkLst>
            <pc:docMk/>
            <pc:sldMk cId="2456681114" sldId="280"/>
            <ac:picMk id="5" creationId="{A413D30E-4FEC-659F-7A93-6D8C19127C82}"/>
          </ac:picMkLst>
        </pc:picChg>
        <pc:picChg chg="del">
          <ac:chgData name="Ronnel D. Palenzuela" userId="27216d6f-a712-48da-bcb2-613e4bc945ac" providerId="ADAL" clId="{16736750-74B4-184C-AACF-97E7E4B9FAA6}" dt="2024-08-11T10:50:15.693" v="1825" actId="478"/>
          <ac:picMkLst>
            <pc:docMk/>
            <pc:sldMk cId="2456681114" sldId="280"/>
            <ac:picMk id="7" creationId="{BFD45AA0-5DC9-0774-19EF-195C6A1F5405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1:25:32.352" v="2048" actId="1076"/>
        <pc:sldMkLst>
          <pc:docMk/>
          <pc:sldMk cId="1557213172" sldId="281"/>
        </pc:sldMkLst>
        <pc:spChg chg="mod">
          <ac:chgData name="Ronnel D. Palenzuela" userId="27216d6f-a712-48da-bcb2-613e4bc945ac" providerId="ADAL" clId="{16736750-74B4-184C-AACF-97E7E4B9FAA6}" dt="2024-08-11T11:15:51.541" v="1975" actId="20577"/>
          <ac:spMkLst>
            <pc:docMk/>
            <pc:sldMk cId="1557213172" sldId="281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1:16:45.122" v="2003" actId="207"/>
          <ac:spMkLst>
            <pc:docMk/>
            <pc:sldMk cId="1557213172" sldId="281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1T10:58:22.444" v="1871" actId="478"/>
          <ac:picMkLst>
            <pc:docMk/>
            <pc:sldMk cId="1557213172" sldId="281"/>
            <ac:picMk id="4" creationId="{73833336-6A94-55AD-10D0-0089D9921599}"/>
          </ac:picMkLst>
        </pc:picChg>
        <pc:picChg chg="del">
          <ac:chgData name="Ronnel D. Palenzuela" userId="27216d6f-a712-48da-bcb2-613e4bc945ac" providerId="ADAL" clId="{16736750-74B4-184C-AACF-97E7E4B9FAA6}" dt="2024-08-11T10:58:21.160" v="1870" actId="478"/>
          <ac:picMkLst>
            <pc:docMk/>
            <pc:sldMk cId="1557213172" sldId="281"/>
            <ac:picMk id="5" creationId="{A413D30E-4FEC-659F-7A93-6D8C19127C82}"/>
          </ac:picMkLst>
        </pc:picChg>
        <pc:picChg chg="add del mod">
          <ac:chgData name="Ronnel D. Palenzuela" userId="27216d6f-a712-48da-bcb2-613e4bc945ac" providerId="ADAL" clId="{16736750-74B4-184C-AACF-97E7E4B9FAA6}" dt="2024-08-11T11:23:21.071" v="2009" actId="478"/>
          <ac:picMkLst>
            <pc:docMk/>
            <pc:sldMk cId="1557213172" sldId="281"/>
            <ac:picMk id="6" creationId="{852FA35F-6B76-3ACC-4F39-F65EF2740076}"/>
          </ac:picMkLst>
        </pc:picChg>
        <pc:picChg chg="add mod">
          <ac:chgData name="Ronnel D. Palenzuela" userId="27216d6f-a712-48da-bcb2-613e4bc945ac" providerId="ADAL" clId="{16736750-74B4-184C-AACF-97E7E4B9FAA6}" dt="2024-08-11T11:25:32.352" v="2048" actId="1076"/>
          <ac:picMkLst>
            <pc:docMk/>
            <pc:sldMk cId="1557213172" sldId="281"/>
            <ac:picMk id="7" creationId="{C0442B70-B5E1-0D06-9A6B-2C529318C43C}"/>
          </ac:picMkLst>
        </pc:picChg>
        <pc:picChg chg="add mod">
          <ac:chgData name="Ronnel D. Palenzuela" userId="27216d6f-a712-48da-bcb2-613e4bc945ac" providerId="ADAL" clId="{16736750-74B4-184C-AACF-97E7E4B9FAA6}" dt="2024-08-11T11:25:25.205" v="2043" actId="1076"/>
          <ac:picMkLst>
            <pc:docMk/>
            <pc:sldMk cId="1557213172" sldId="281"/>
            <ac:picMk id="8" creationId="{2E2C6D27-AF3A-A4C2-F435-87D1586FAACA}"/>
          </ac:picMkLst>
        </pc:picChg>
        <pc:picChg chg="add mod">
          <ac:chgData name="Ronnel D. Palenzuela" userId="27216d6f-a712-48da-bcb2-613e4bc945ac" providerId="ADAL" clId="{16736750-74B4-184C-AACF-97E7E4B9FAA6}" dt="2024-08-11T11:25:26.120" v="2044" actId="1076"/>
          <ac:picMkLst>
            <pc:docMk/>
            <pc:sldMk cId="1557213172" sldId="281"/>
            <ac:picMk id="9" creationId="{18FD6C3D-98D6-CC9C-69FF-706FEBC56D5E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1:38:34.643" v="2166" actId="1076"/>
        <pc:sldMkLst>
          <pc:docMk/>
          <pc:sldMk cId="296683317" sldId="282"/>
        </pc:sldMkLst>
        <pc:spChg chg="mod">
          <ac:chgData name="Ronnel D. Palenzuela" userId="27216d6f-a712-48da-bcb2-613e4bc945ac" providerId="ADAL" clId="{16736750-74B4-184C-AACF-97E7E4B9FAA6}" dt="2024-08-11T11:36:00.243" v="2116"/>
          <ac:spMkLst>
            <pc:docMk/>
            <pc:sldMk cId="296683317" sldId="282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1:36:43.156" v="2154" actId="33524"/>
          <ac:spMkLst>
            <pc:docMk/>
            <pc:sldMk cId="296683317" sldId="282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736750-74B4-184C-AACF-97E7E4B9FAA6}" dt="2024-08-11T11:37:17.460" v="2156" actId="22"/>
          <ac:spMkLst>
            <pc:docMk/>
            <pc:sldMk cId="296683317" sldId="282"/>
            <ac:spMk id="5" creationId="{01186E94-225A-646B-6BE7-DE3170C2B523}"/>
          </ac:spMkLst>
        </pc:spChg>
        <pc:picChg chg="add mod">
          <ac:chgData name="Ronnel D. Palenzuela" userId="27216d6f-a712-48da-bcb2-613e4bc945ac" providerId="ADAL" clId="{16736750-74B4-184C-AACF-97E7E4B9FAA6}" dt="2024-08-11T11:38:34.643" v="2166" actId="1076"/>
          <ac:picMkLst>
            <pc:docMk/>
            <pc:sldMk cId="296683317" sldId="282"/>
            <ac:picMk id="6" creationId="{C94A0A88-9294-A7B5-558E-0329F8DF2C01}"/>
          </ac:picMkLst>
        </pc:picChg>
        <pc:picChg chg="del">
          <ac:chgData name="Ronnel D. Palenzuela" userId="27216d6f-a712-48da-bcb2-613e4bc945ac" providerId="ADAL" clId="{16736750-74B4-184C-AACF-97E7E4B9FAA6}" dt="2024-08-11T11:35:26.093" v="2099" actId="478"/>
          <ac:picMkLst>
            <pc:docMk/>
            <pc:sldMk cId="296683317" sldId="282"/>
            <ac:picMk id="7" creationId="{C0442B70-B5E1-0D06-9A6B-2C529318C43C}"/>
          </ac:picMkLst>
        </pc:picChg>
        <pc:picChg chg="del">
          <ac:chgData name="Ronnel D. Palenzuela" userId="27216d6f-a712-48da-bcb2-613e4bc945ac" providerId="ADAL" clId="{16736750-74B4-184C-AACF-97E7E4B9FAA6}" dt="2024-08-11T11:35:26.422" v="2100" actId="478"/>
          <ac:picMkLst>
            <pc:docMk/>
            <pc:sldMk cId="296683317" sldId="282"/>
            <ac:picMk id="8" creationId="{2E2C6D27-AF3A-A4C2-F435-87D1586FAACA}"/>
          </ac:picMkLst>
        </pc:picChg>
        <pc:picChg chg="del">
          <ac:chgData name="Ronnel D. Palenzuela" userId="27216d6f-a712-48da-bcb2-613e4bc945ac" providerId="ADAL" clId="{16736750-74B4-184C-AACF-97E7E4B9FAA6}" dt="2024-08-11T11:35:26.655" v="2101" actId="478"/>
          <ac:picMkLst>
            <pc:docMk/>
            <pc:sldMk cId="296683317" sldId="282"/>
            <ac:picMk id="9" creationId="{18FD6C3D-98D6-CC9C-69FF-706FEBC56D5E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1:44:29.650" v="2204" actId="20577"/>
        <pc:sldMkLst>
          <pc:docMk/>
          <pc:sldMk cId="993575964" sldId="283"/>
        </pc:sldMkLst>
        <pc:spChg chg="mod">
          <ac:chgData name="Ronnel D. Palenzuela" userId="27216d6f-a712-48da-bcb2-613e4bc945ac" providerId="ADAL" clId="{16736750-74B4-184C-AACF-97E7E4B9FAA6}" dt="2024-08-11T11:39:12.084" v="2168"/>
          <ac:spMkLst>
            <pc:docMk/>
            <pc:sldMk cId="993575964" sldId="283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1:40:34.052" v="2197" actId="207"/>
          <ac:spMkLst>
            <pc:docMk/>
            <pc:sldMk cId="993575964" sldId="283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11:43:38.835" v="2202" actId="1076"/>
          <ac:picMkLst>
            <pc:docMk/>
            <pc:sldMk cId="993575964" sldId="283"/>
            <ac:picMk id="4" creationId="{B7960360-83A2-6270-EECE-30A36048B200}"/>
          </ac:picMkLst>
        </pc:picChg>
        <pc:picChg chg="del">
          <ac:chgData name="Ronnel D. Palenzuela" userId="27216d6f-a712-48da-bcb2-613e4bc945ac" providerId="ADAL" clId="{16736750-74B4-184C-AACF-97E7E4B9FAA6}" dt="2024-08-11T11:39:13.621" v="2169" actId="478"/>
          <ac:picMkLst>
            <pc:docMk/>
            <pc:sldMk cId="993575964" sldId="283"/>
            <ac:picMk id="6" creationId="{C94A0A88-9294-A7B5-558E-0329F8DF2C01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1:50:32.912" v="2231" actId="1076"/>
        <pc:sldMkLst>
          <pc:docMk/>
          <pc:sldMk cId="1253337562" sldId="284"/>
        </pc:sldMkLst>
        <pc:spChg chg="mod">
          <ac:chgData name="Ronnel D. Palenzuela" userId="27216d6f-a712-48da-bcb2-613e4bc945ac" providerId="ADAL" clId="{16736750-74B4-184C-AACF-97E7E4B9FAA6}" dt="2024-08-11T11:45:06.797" v="2206"/>
          <ac:spMkLst>
            <pc:docMk/>
            <pc:sldMk cId="1253337562" sldId="284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1:48:12.471" v="2222"/>
          <ac:spMkLst>
            <pc:docMk/>
            <pc:sldMk cId="1253337562" sldId="284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1T11:48:48.651" v="2224" actId="478"/>
          <ac:picMkLst>
            <pc:docMk/>
            <pc:sldMk cId="1253337562" sldId="284"/>
            <ac:picMk id="4" creationId="{B7960360-83A2-6270-EECE-30A36048B200}"/>
          </ac:picMkLst>
        </pc:picChg>
        <pc:picChg chg="add mod">
          <ac:chgData name="Ronnel D. Palenzuela" userId="27216d6f-a712-48da-bcb2-613e4bc945ac" providerId="ADAL" clId="{16736750-74B4-184C-AACF-97E7E4B9FAA6}" dt="2024-08-11T11:50:17.104" v="2227" actId="1076"/>
          <ac:picMkLst>
            <pc:docMk/>
            <pc:sldMk cId="1253337562" sldId="284"/>
            <ac:picMk id="5" creationId="{9D0F0297-4AB5-4797-A885-928619C7A572}"/>
          </ac:picMkLst>
        </pc:picChg>
        <pc:picChg chg="add mod">
          <ac:chgData name="Ronnel D. Palenzuela" userId="27216d6f-a712-48da-bcb2-613e4bc945ac" providerId="ADAL" clId="{16736750-74B4-184C-AACF-97E7E4B9FAA6}" dt="2024-08-11T11:50:32.912" v="2231" actId="1076"/>
          <ac:picMkLst>
            <pc:docMk/>
            <pc:sldMk cId="1253337562" sldId="284"/>
            <ac:picMk id="6" creationId="{F1C8719A-AF10-CA25-32B8-5B12B63B6F48}"/>
          </ac:picMkLst>
        </pc:picChg>
      </pc:sldChg>
      <pc:sldChg chg="addSp delSp modSp add mod">
        <pc:chgData name="Ronnel D. Palenzuela" userId="27216d6f-a712-48da-bcb2-613e4bc945ac" providerId="ADAL" clId="{16736750-74B4-184C-AACF-97E7E4B9FAA6}" dt="2024-08-11T12:26:02.933" v="2546" actId="20577"/>
        <pc:sldMkLst>
          <pc:docMk/>
          <pc:sldMk cId="2980579114" sldId="285"/>
        </pc:sldMkLst>
        <pc:spChg chg="mod">
          <ac:chgData name="Ronnel D. Palenzuela" userId="27216d6f-a712-48da-bcb2-613e4bc945ac" providerId="ADAL" clId="{16736750-74B4-184C-AACF-97E7E4B9FAA6}" dt="2024-08-11T12:25:58.060" v="2543" actId="20577"/>
          <ac:spMkLst>
            <pc:docMk/>
            <pc:sldMk cId="2980579114" sldId="285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2:26:02.933" v="2546" actId="20577"/>
          <ac:spMkLst>
            <pc:docMk/>
            <pc:sldMk cId="2980579114" sldId="285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12:11:35.139" v="2251" actId="1076"/>
          <ac:picMkLst>
            <pc:docMk/>
            <pc:sldMk cId="2980579114" sldId="285"/>
            <ac:picMk id="4" creationId="{74248AEE-FABF-0F2A-B1B2-1777799F48BD}"/>
          </ac:picMkLst>
        </pc:picChg>
        <pc:picChg chg="del">
          <ac:chgData name="Ronnel D. Palenzuela" userId="27216d6f-a712-48da-bcb2-613e4bc945ac" providerId="ADAL" clId="{16736750-74B4-184C-AACF-97E7E4B9FAA6}" dt="2024-08-11T12:09:33.931" v="2234" actId="478"/>
          <ac:picMkLst>
            <pc:docMk/>
            <pc:sldMk cId="2980579114" sldId="285"/>
            <ac:picMk id="5" creationId="{9D0F0297-4AB5-4797-A885-928619C7A572}"/>
          </ac:picMkLst>
        </pc:picChg>
        <pc:picChg chg="del">
          <ac:chgData name="Ronnel D. Palenzuela" userId="27216d6f-a712-48da-bcb2-613e4bc945ac" providerId="ADAL" clId="{16736750-74B4-184C-AACF-97E7E4B9FAA6}" dt="2024-08-11T12:09:35.158" v="2235" actId="478"/>
          <ac:picMkLst>
            <pc:docMk/>
            <pc:sldMk cId="2980579114" sldId="285"/>
            <ac:picMk id="6" creationId="{F1C8719A-AF10-CA25-32B8-5B12B63B6F48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2:25:18.008" v="2520" actId="1076"/>
        <pc:sldMkLst>
          <pc:docMk/>
          <pc:sldMk cId="1581186720" sldId="286"/>
        </pc:sldMkLst>
        <pc:spChg chg="mod">
          <ac:chgData name="Ronnel D. Palenzuela" userId="27216d6f-a712-48da-bcb2-613e4bc945ac" providerId="ADAL" clId="{16736750-74B4-184C-AACF-97E7E4B9FAA6}" dt="2024-08-11T12:25:16.630" v="2519" actId="1076"/>
          <ac:spMkLst>
            <pc:docMk/>
            <pc:sldMk cId="1581186720" sldId="286"/>
            <ac:spMk id="3" creationId="{F9E9654B-D8E5-22CA-371A-57FADD13842B}"/>
          </ac:spMkLst>
        </pc:spChg>
        <pc:spChg chg="add mod">
          <ac:chgData name="Ronnel D. Palenzuela" userId="27216d6f-a712-48da-bcb2-613e4bc945ac" providerId="ADAL" clId="{16736750-74B4-184C-AACF-97E7E4B9FAA6}" dt="2024-08-11T12:25:18.008" v="2520" actId="1076"/>
          <ac:spMkLst>
            <pc:docMk/>
            <pc:sldMk cId="1581186720" sldId="286"/>
            <ac:spMk id="5" creationId="{63E79591-2F27-370E-329D-A0B622A8CFA5}"/>
          </ac:spMkLst>
        </pc:spChg>
        <pc:spChg chg="add mod">
          <ac:chgData name="Ronnel D. Palenzuela" userId="27216d6f-a712-48da-bcb2-613e4bc945ac" providerId="ADAL" clId="{16736750-74B4-184C-AACF-97E7E4B9FAA6}" dt="2024-08-11T12:22:19.024" v="2454"/>
          <ac:spMkLst>
            <pc:docMk/>
            <pc:sldMk cId="1581186720" sldId="286"/>
            <ac:spMk id="6" creationId="{8E044E04-0B5A-32C0-8EEE-D905F6C6381E}"/>
          </ac:spMkLst>
        </pc:spChg>
        <pc:spChg chg="add mod">
          <ac:chgData name="Ronnel D. Palenzuela" userId="27216d6f-a712-48da-bcb2-613e4bc945ac" providerId="ADAL" clId="{16736750-74B4-184C-AACF-97E7E4B9FAA6}" dt="2024-08-11T12:22:33.783" v="2457" actId="767"/>
          <ac:spMkLst>
            <pc:docMk/>
            <pc:sldMk cId="1581186720" sldId="286"/>
            <ac:spMk id="7" creationId="{75AD83E7-4E98-C144-0CA8-1D34A9078DFC}"/>
          </ac:spMkLst>
        </pc:spChg>
        <pc:spChg chg="add del">
          <ac:chgData name="Ronnel D. Palenzuela" userId="27216d6f-a712-48da-bcb2-613e4bc945ac" providerId="ADAL" clId="{16736750-74B4-184C-AACF-97E7E4B9FAA6}" dt="2024-08-11T12:24:47.787" v="2511" actId="22"/>
          <ac:spMkLst>
            <pc:docMk/>
            <pc:sldMk cId="1581186720" sldId="286"/>
            <ac:spMk id="9" creationId="{5AFEA3DF-0E3B-7218-22F8-B412FEC8C03F}"/>
          </ac:spMkLst>
        </pc:spChg>
        <pc:picChg chg="del">
          <ac:chgData name="Ronnel D. Palenzuela" userId="27216d6f-a712-48da-bcb2-613e4bc945ac" providerId="ADAL" clId="{16736750-74B4-184C-AACF-97E7E4B9FAA6}" dt="2024-08-11T12:15:21.761" v="2282" actId="478"/>
          <ac:picMkLst>
            <pc:docMk/>
            <pc:sldMk cId="1581186720" sldId="286"/>
            <ac:picMk id="4" creationId="{74248AEE-FABF-0F2A-B1B2-1777799F48BD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2:32:58.139" v="2586"/>
        <pc:sldMkLst>
          <pc:docMk/>
          <pc:sldMk cId="4278137860" sldId="287"/>
        </pc:sldMkLst>
        <pc:spChg chg="mod">
          <ac:chgData name="Ronnel D. Palenzuela" userId="27216d6f-a712-48da-bcb2-613e4bc945ac" providerId="ADAL" clId="{16736750-74B4-184C-AACF-97E7E4B9FAA6}" dt="2024-08-11T12:26:17.544" v="2548"/>
          <ac:spMkLst>
            <pc:docMk/>
            <pc:sldMk cId="4278137860" sldId="287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2:27:02.548" v="2568"/>
          <ac:spMkLst>
            <pc:docMk/>
            <pc:sldMk cId="4278137860" sldId="287"/>
            <ac:spMk id="3" creationId="{F9E9654B-D8E5-22CA-371A-57FADD13842B}"/>
          </ac:spMkLst>
        </pc:spChg>
        <pc:spChg chg="del">
          <ac:chgData name="Ronnel D. Palenzuela" userId="27216d6f-a712-48da-bcb2-613e4bc945ac" providerId="ADAL" clId="{16736750-74B4-184C-AACF-97E7E4B9FAA6}" dt="2024-08-11T12:26:19.941" v="2549" actId="478"/>
          <ac:spMkLst>
            <pc:docMk/>
            <pc:sldMk cId="4278137860" sldId="287"/>
            <ac:spMk id="5" creationId="{63E79591-2F27-370E-329D-A0B622A8CFA5}"/>
          </ac:spMkLst>
        </pc:spChg>
        <pc:picChg chg="add mod">
          <ac:chgData name="Ronnel D. Palenzuela" userId="27216d6f-a712-48da-bcb2-613e4bc945ac" providerId="ADAL" clId="{16736750-74B4-184C-AACF-97E7E4B9FAA6}" dt="2024-08-11T12:30:03.374" v="2578" actId="1076"/>
          <ac:picMkLst>
            <pc:docMk/>
            <pc:sldMk cId="4278137860" sldId="287"/>
            <ac:picMk id="4" creationId="{C94F73C7-EE3C-5039-6716-AA5F092B56AC}"/>
          </ac:picMkLst>
        </pc:picChg>
        <pc:picChg chg="add mod">
          <ac:chgData name="Ronnel D. Palenzuela" userId="27216d6f-a712-48da-bcb2-613e4bc945ac" providerId="ADAL" clId="{16736750-74B4-184C-AACF-97E7E4B9FAA6}" dt="2024-08-11T12:30:04.674" v="2579" actId="1076"/>
          <ac:picMkLst>
            <pc:docMk/>
            <pc:sldMk cId="4278137860" sldId="287"/>
            <ac:picMk id="6" creationId="{7982849D-C7FF-134E-B589-F96BF9176D03}"/>
          </ac:picMkLst>
        </pc:picChg>
      </pc:sldChg>
      <pc:sldChg chg="delSp modSp add mod">
        <pc:chgData name="Ronnel D. Palenzuela" userId="27216d6f-a712-48da-bcb2-613e4bc945ac" providerId="ADAL" clId="{16736750-74B4-184C-AACF-97E7E4B9FAA6}" dt="2024-08-12T02:16:02.449" v="3153" actId="20577"/>
        <pc:sldMkLst>
          <pc:docMk/>
          <pc:sldMk cId="3972629357" sldId="288"/>
        </pc:sldMkLst>
        <pc:spChg chg="mod">
          <ac:chgData name="Ronnel D. Palenzuela" userId="27216d6f-a712-48da-bcb2-613e4bc945ac" providerId="ADAL" clId="{16736750-74B4-184C-AACF-97E7E4B9FAA6}" dt="2024-08-12T02:16:02.449" v="3153" actId="20577"/>
          <ac:spMkLst>
            <pc:docMk/>
            <pc:sldMk cId="3972629357" sldId="28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2T02:11:51.983" v="3029" actId="207"/>
          <ac:spMkLst>
            <pc:docMk/>
            <pc:sldMk cId="3972629357" sldId="288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2T01:08:18.288" v="2654" actId="478"/>
          <ac:picMkLst>
            <pc:docMk/>
            <pc:sldMk cId="3972629357" sldId="288"/>
            <ac:picMk id="4" creationId="{C94F73C7-EE3C-5039-6716-AA5F092B56AC}"/>
          </ac:picMkLst>
        </pc:picChg>
        <pc:picChg chg="del">
          <ac:chgData name="Ronnel D. Palenzuela" userId="27216d6f-a712-48da-bcb2-613e4bc945ac" providerId="ADAL" clId="{16736750-74B4-184C-AACF-97E7E4B9FAA6}" dt="2024-08-12T01:08:18.480" v="2655" actId="478"/>
          <ac:picMkLst>
            <pc:docMk/>
            <pc:sldMk cId="3972629357" sldId="288"/>
            <ac:picMk id="6" creationId="{7982849D-C7FF-134E-B589-F96BF9176D03}"/>
          </ac:picMkLst>
        </pc:picChg>
      </pc:sldChg>
      <pc:sldChg chg="modSp add mod">
        <pc:chgData name="Ronnel D. Palenzuela" userId="27216d6f-a712-48da-bcb2-613e4bc945ac" providerId="ADAL" clId="{16736750-74B4-184C-AACF-97E7E4B9FAA6}" dt="2024-08-12T02:22:03.220" v="3182" actId="11"/>
        <pc:sldMkLst>
          <pc:docMk/>
          <pc:sldMk cId="2990164252" sldId="289"/>
        </pc:sldMkLst>
        <pc:spChg chg="mod">
          <ac:chgData name="Ronnel D. Palenzuela" userId="27216d6f-a712-48da-bcb2-613e4bc945ac" providerId="ADAL" clId="{16736750-74B4-184C-AACF-97E7E4B9FAA6}" dt="2024-08-12T02:16:06.498" v="3154" actId="20577"/>
          <ac:spMkLst>
            <pc:docMk/>
            <pc:sldMk cId="2990164252" sldId="28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2T02:22:03.220" v="3182" actId="11"/>
          <ac:spMkLst>
            <pc:docMk/>
            <pc:sldMk cId="2990164252" sldId="289"/>
            <ac:spMk id="3" creationId="{F9E9654B-D8E5-22CA-371A-57FADD13842B}"/>
          </ac:spMkLst>
        </pc:spChg>
      </pc:sldChg>
      <pc:sldChg chg="modSp add mod">
        <pc:chgData name="Ronnel D. Palenzuela" userId="27216d6f-a712-48da-bcb2-613e4bc945ac" providerId="ADAL" clId="{16736750-74B4-184C-AACF-97E7E4B9FAA6}" dt="2024-08-13T03:37:12.131" v="3508" actId="207"/>
        <pc:sldMkLst>
          <pc:docMk/>
          <pc:sldMk cId="1111498698" sldId="290"/>
        </pc:sldMkLst>
        <pc:spChg chg="mod">
          <ac:chgData name="Ronnel D. Palenzuela" userId="27216d6f-a712-48da-bcb2-613e4bc945ac" providerId="ADAL" clId="{16736750-74B4-184C-AACF-97E7E4B9FAA6}" dt="2024-08-13T03:27:17.210" v="3359" actId="20577"/>
          <ac:spMkLst>
            <pc:docMk/>
            <pc:sldMk cId="1111498698" sldId="29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3T03:37:12.131" v="3508" actId="207"/>
          <ac:spMkLst>
            <pc:docMk/>
            <pc:sldMk cId="1111498698" sldId="290"/>
            <ac:spMk id="3" creationId="{F9E9654B-D8E5-22CA-371A-57FADD13842B}"/>
          </ac:spMkLst>
        </pc:spChg>
      </pc:sldChg>
      <pc:sldChg chg="modSp add del mod">
        <pc:chgData name="Ronnel D. Palenzuela" userId="27216d6f-a712-48da-bcb2-613e4bc945ac" providerId="ADAL" clId="{16736750-74B4-184C-AACF-97E7E4B9FAA6}" dt="2024-08-12T02:54:12.156" v="3325" actId="2696"/>
        <pc:sldMkLst>
          <pc:docMk/>
          <pc:sldMk cId="1927110459" sldId="290"/>
        </pc:sldMkLst>
        <pc:spChg chg="mod">
          <ac:chgData name="Ronnel D. Palenzuela" userId="27216d6f-a712-48da-bcb2-613e4bc945ac" providerId="ADAL" clId="{16736750-74B4-184C-AACF-97E7E4B9FAA6}" dt="2024-08-12T02:17:40.195" v="3179" actId="20577"/>
          <ac:spMkLst>
            <pc:docMk/>
            <pc:sldMk cId="1927110459" sldId="29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2T02:25:46.161" v="3276" actId="20577"/>
          <ac:spMkLst>
            <pc:docMk/>
            <pc:sldMk cId="1927110459" sldId="290"/>
            <ac:spMk id="3" creationId="{F9E9654B-D8E5-22CA-371A-57FADD13842B}"/>
          </ac:spMkLst>
        </pc:spChg>
      </pc:sldChg>
      <pc:sldChg chg="modSp add mod ord">
        <pc:chgData name="Ronnel D. Palenzuela" userId="27216d6f-a712-48da-bcb2-613e4bc945ac" providerId="ADAL" clId="{16736750-74B4-184C-AACF-97E7E4B9FAA6}" dt="2024-08-13T03:34:24.591" v="3466" actId="207"/>
        <pc:sldMkLst>
          <pc:docMk/>
          <pc:sldMk cId="815011119" sldId="291"/>
        </pc:sldMkLst>
        <pc:spChg chg="mod">
          <ac:chgData name="Ronnel D. Palenzuela" userId="27216d6f-a712-48da-bcb2-613e4bc945ac" providerId="ADAL" clId="{16736750-74B4-184C-AACF-97E7E4B9FAA6}" dt="2024-08-13T03:34:24.591" v="3466" actId="207"/>
          <ac:spMkLst>
            <pc:docMk/>
            <pc:sldMk cId="815011119" sldId="291"/>
            <ac:spMk id="3" creationId="{F9E9654B-D8E5-22CA-371A-57FADD13842B}"/>
          </ac:spMkLst>
        </pc:spChg>
      </pc:sldChg>
      <pc:sldChg chg="modSp add del mod">
        <pc:chgData name="Ronnel D. Palenzuela" userId="27216d6f-a712-48da-bcb2-613e4bc945ac" providerId="ADAL" clId="{16736750-74B4-184C-AACF-97E7E4B9FAA6}" dt="2024-08-12T02:54:12.156" v="3325" actId="2696"/>
        <pc:sldMkLst>
          <pc:docMk/>
          <pc:sldMk cId="1781441069" sldId="291"/>
        </pc:sldMkLst>
        <pc:spChg chg="mod">
          <ac:chgData name="Ronnel D. Palenzuela" userId="27216d6f-a712-48da-bcb2-613e4bc945ac" providerId="ADAL" clId="{16736750-74B4-184C-AACF-97E7E4B9FAA6}" dt="2024-08-12T02:28:06.903" v="3321" actId="11"/>
          <ac:spMkLst>
            <pc:docMk/>
            <pc:sldMk cId="1781441069" sldId="291"/>
            <ac:spMk id="3" creationId="{F9E9654B-D8E5-22CA-371A-57FADD13842B}"/>
          </ac:spMkLst>
        </pc:spChg>
      </pc:sldChg>
      <pc:sldChg chg="modSp add del mod">
        <pc:chgData name="Ronnel D. Palenzuela" userId="27216d6f-a712-48da-bcb2-613e4bc945ac" providerId="ADAL" clId="{16736750-74B4-184C-AACF-97E7E4B9FAA6}" dt="2024-08-12T02:54:12.156" v="3325" actId="2696"/>
        <pc:sldMkLst>
          <pc:docMk/>
          <pc:sldMk cId="1765234647" sldId="292"/>
        </pc:sldMkLst>
        <pc:spChg chg="mod">
          <ac:chgData name="Ronnel D. Palenzuela" userId="27216d6f-a712-48da-bcb2-613e4bc945ac" providerId="ADAL" clId="{16736750-74B4-184C-AACF-97E7E4B9FAA6}" dt="2024-08-12T02:28:26.710" v="3324" actId="403"/>
          <ac:spMkLst>
            <pc:docMk/>
            <pc:sldMk cId="1765234647" sldId="292"/>
            <ac:spMk id="3" creationId="{F9E9654B-D8E5-22CA-371A-57FADD13842B}"/>
          </ac:spMkLst>
        </pc:spChg>
      </pc:sldChg>
      <pc:sldMasterChg chg="modSldLayout">
        <pc:chgData name="Ronnel D. Palenzuela" userId="27216d6f-a712-48da-bcb2-613e4bc945ac" providerId="ADAL" clId="{16736750-74B4-184C-AACF-97E7E4B9FAA6}" dt="2024-08-11T07:03:06.010" v="731" actId="20577"/>
        <pc:sldMasterMkLst>
          <pc:docMk/>
          <pc:sldMasterMk cId="651270159" sldId="2147483648"/>
        </pc:sldMasterMkLst>
        <pc:sldLayoutChg chg="modSp mod">
          <pc:chgData name="Ronnel D. Palenzuela" userId="27216d6f-a712-48da-bcb2-613e4bc945ac" providerId="ADAL" clId="{16736750-74B4-184C-AACF-97E7E4B9FAA6}" dt="2024-08-11T07:03:06.010" v="731" actId="20577"/>
          <pc:sldLayoutMkLst>
            <pc:docMk/>
            <pc:sldMasterMk cId="651270159" sldId="2147483648"/>
            <pc:sldLayoutMk cId="2921653432" sldId="2147483649"/>
          </pc:sldLayoutMkLst>
          <pc:spChg chg="mod">
            <ac:chgData name="Ronnel D. Palenzuela" userId="27216d6f-a712-48da-bcb2-613e4bc945ac" providerId="ADAL" clId="{16736750-74B4-184C-AACF-97E7E4B9FAA6}" dt="2024-08-11T07:03:06.010" v="731" actId="20577"/>
            <ac:spMkLst>
              <pc:docMk/>
              <pc:sldMasterMk cId="651270159" sldId="2147483648"/>
              <pc:sldLayoutMk cId="2921653432" sldId="2147483649"/>
              <ac:spMk id="5" creationId="{3794B7A0-4232-A0AC-7E3A-3BF632F0C83D}"/>
            </ac:spMkLst>
          </pc:spChg>
        </pc:sldLayoutChg>
      </pc:sldMasterChg>
    </pc:docChg>
  </pc:docChgLst>
  <pc:docChgLst>
    <pc:chgData name="Ronnel D. Palenzuela" userId="27216d6f-a712-48da-bcb2-613e4bc945ac" providerId="ADAL" clId="{16FF8E01-DE24-0F4F-A559-943D670B7764}"/>
    <pc:docChg chg="undo custSel addSld delSld modSld sldOrd modMainMaster">
      <pc:chgData name="Ronnel D. Palenzuela" userId="27216d6f-a712-48da-bcb2-613e4bc945ac" providerId="ADAL" clId="{16FF8E01-DE24-0F4F-A559-943D670B7764}" dt="2024-08-15T06:12:31.924" v="2533" actId="729"/>
      <pc:docMkLst>
        <pc:docMk/>
      </pc:docMkLst>
      <pc:sldChg chg="modSp mod">
        <pc:chgData name="Ronnel D. Palenzuela" userId="27216d6f-a712-48da-bcb2-613e4bc945ac" providerId="ADAL" clId="{16FF8E01-DE24-0F4F-A559-943D670B7764}" dt="2024-08-14T16:09:01.930" v="1419" actId="20577"/>
        <pc:sldMkLst>
          <pc:docMk/>
          <pc:sldMk cId="3455369248" sldId="257"/>
        </pc:sldMkLst>
        <pc:spChg chg="mod">
          <ac:chgData name="Ronnel D. Palenzuela" userId="27216d6f-a712-48da-bcb2-613e4bc945ac" providerId="ADAL" clId="{16FF8E01-DE24-0F4F-A559-943D670B7764}" dt="2024-08-14T16:08:42.416" v="1364" actId="14100"/>
          <ac:spMkLst>
            <pc:docMk/>
            <pc:sldMk cId="3455369248" sldId="257"/>
            <ac:spMk id="2" creationId="{4B9DC0FD-E73C-26A6-891F-61B461076958}"/>
          </ac:spMkLst>
        </pc:spChg>
        <pc:spChg chg="mod">
          <ac:chgData name="Ronnel D. Palenzuela" userId="27216d6f-a712-48da-bcb2-613e4bc945ac" providerId="ADAL" clId="{16FF8E01-DE24-0F4F-A559-943D670B7764}" dt="2024-08-14T16:09:01.930" v="1419" actId="20577"/>
          <ac:spMkLst>
            <pc:docMk/>
            <pc:sldMk cId="3455369248" sldId="257"/>
            <ac:spMk id="3" creationId="{55CA8846-F5F9-9E2F-7E86-4EDFA1AEFED2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3256538018" sldId="259"/>
        </pc:sldMkLst>
      </pc:sldChg>
      <pc:sldChg chg="modSp mod modNotesTx">
        <pc:chgData name="Ronnel D. Palenzuela" userId="27216d6f-a712-48da-bcb2-613e4bc945ac" providerId="ADAL" clId="{16FF8E01-DE24-0F4F-A559-943D670B7764}" dt="2024-08-14T16:25:10.072" v="1665" actId="20577"/>
        <pc:sldMkLst>
          <pc:docMk/>
          <pc:sldMk cId="3611571112" sldId="263"/>
        </pc:sldMkLst>
        <pc:spChg chg="mod">
          <ac:chgData name="Ronnel D. Palenzuela" userId="27216d6f-a712-48da-bcb2-613e4bc945ac" providerId="ADAL" clId="{16FF8E01-DE24-0F4F-A559-943D670B7764}" dt="2024-08-14T16:09:37.186" v="1435" actId="1076"/>
          <ac:spMkLst>
            <pc:docMk/>
            <pc:sldMk cId="3611571112" sldId="263"/>
            <ac:spMk id="2" creationId="{4B9DC0FD-E73C-26A6-891F-61B461076958}"/>
          </ac:spMkLst>
        </pc:spChg>
      </pc:sldChg>
      <pc:sldChg chg="modSp mod">
        <pc:chgData name="Ronnel D. Palenzuela" userId="27216d6f-a712-48da-bcb2-613e4bc945ac" providerId="ADAL" clId="{16FF8E01-DE24-0F4F-A559-943D670B7764}" dt="2024-08-14T15:58:28.162" v="1311" actId="207"/>
        <pc:sldMkLst>
          <pc:docMk/>
          <pc:sldMk cId="261940385" sldId="264"/>
        </pc:sldMkLst>
        <pc:spChg chg="mod">
          <ac:chgData name="Ronnel D. Palenzuela" userId="27216d6f-a712-48da-bcb2-613e4bc945ac" providerId="ADAL" clId="{16FF8E01-DE24-0F4F-A559-943D670B7764}" dt="2024-08-14T15:58:28.162" v="1311" actId="207"/>
          <ac:spMkLst>
            <pc:docMk/>
            <pc:sldMk cId="261940385" sldId="264"/>
            <ac:spMk id="3" creationId="{A8B75234-3FB1-B597-DF46-CD5827D3C5AF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1.309" v="136" actId="2890"/>
        <pc:sldMkLst>
          <pc:docMk/>
          <pc:sldMk cId="393610469" sldId="265"/>
        </pc:sldMkLst>
      </pc:sldChg>
      <pc:sldChg chg="addSp delSp modSp add del mod or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538568147" sldId="265"/>
        </pc:sldMkLst>
        <pc:spChg chg="mod">
          <ac:chgData name="Ronnel D. Palenzuela" userId="27216d6f-a712-48da-bcb2-613e4bc945ac" providerId="ADAL" clId="{16FF8E01-DE24-0F4F-A559-943D670B7764}" dt="2024-08-14T14:55:35.293" v="832" actId="20577"/>
          <ac:spMkLst>
            <pc:docMk/>
            <pc:sldMk cId="538568147" sldId="265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3:46:58.170" v="402" actId="113"/>
          <ac:spMkLst>
            <pc:docMk/>
            <pc:sldMk cId="538568147" sldId="265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4:08:52.904" v="652" actId="1076"/>
          <ac:picMkLst>
            <pc:docMk/>
            <pc:sldMk cId="538568147" sldId="265"/>
            <ac:picMk id="5" creationId="{70008023-F501-145C-0B44-5194C048510F}"/>
          </ac:picMkLst>
        </pc:picChg>
        <pc:picChg chg="add mod">
          <ac:chgData name="Ronnel D. Palenzuela" userId="27216d6f-a712-48da-bcb2-613e4bc945ac" providerId="ADAL" clId="{16FF8E01-DE24-0F4F-A559-943D670B7764}" dt="2024-08-14T14:08:59.711" v="656" actId="1076"/>
          <ac:picMkLst>
            <pc:docMk/>
            <pc:sldMk cId="538568147" sldId="265"/>
            <ac:picMk id="6" creationId="{24353777-D960-C968-46B2-C9D39EBD397E}"/>
          </ac:picMkLst>
        </pc:picChg>
        <pc:picChg chg="del">
          <ac:chgData name="Ronnel D. Palenzuela" userId="27216d6f-a712-48da-bcb2-613e4bc945ac" providerId="ADAL" clId="{16FF8E01-DE24-0F4F-A559-943D670B7764}" dt="2024-08-14T13:36:35.785" v="186" actId="478"/>
          <ac:picMkLst>
            <pc:docMk/>
            <pc:sldMk cId="538568147" sldId="265"/>
            <ac:picMk id="6" creationId="{E6F66661-8045-D9A5-7A22-9C32CFDC9130}"/>
          </ac:picMkLst>
        </pc:picChg>
        <pc:picChg chg="del">
          <ac:chgData name="Ronnel D. Palenzuela" userId="27216d6f-a712-48da-bcb2-613e4bc945ac" providerId="ADAL" clId="{16FF8E01-DE24-0F4F-A559-943D670B7764}" dt="2024-08-14T13:36:36.302" v="188" actId="478"/>
          <ac:picMkLst>
            <pc:docMk/>
            <pc:sldMk cId="538568147" sldId="265"/>
            <ac:picMk id="7" creationId="{034B6557-36A5-121F-76C7-3EA4B37D7CFA}"/>
          </ac:picMkLst>
        </pc:picChg>
        <pc:picChg chg="del">
          <ac:chgData name="Ronnel D. Palenzuela" userId="27216d6f-a712-48da-bcb2-613e4bc945ac" providerId="ADAL" clId="{16FF8E01-DE24-0F4F-A559-943D670B7764}" dt="2024-08-14T13:36:36.076" v="187" actId="478"/>
          <ac:picMkLst>
            <pc:docMk/>
            <pc:sldMk cId="538568147" sldId="265"/>
            <ac:picMk id="8" creationId="{1FB21C6D-D0A1-8AEB-319B-0296807954C0}"/>
          </ac:picMkLst>
        </pc:picChg>
        <pc:picChg chg="del">
          <ac:chgData name="Ronnel D. Palenzuela" userId="27216d6f-a712-48da-bcb2-613e4bc945ac" providerId="ADAL" clId="{16FF8E01-DE24-0F4F-A559-943D670B7764}" dt="2024-08-14T13:36:36.597" v="189" actId="478"/>
          <ac:picMkLst>
            <pc:docMk/>
            <pc:sldMk cId="538568147" sldId="265"/>
            <ac:picMk id="10" creationId="{DA4EB7EF-513D-C40D-5DC5-6B39809CDC00}"/>
          </ac:picMkLst>
        </pc:picChg>
      </pc:sldChg>
      <pc:sldChg chg="addSp delSp modSp add mo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1782960047" sldId="266"/>
        </pc:sldMkLst>
        <pc:spChg chg="mod">
          <ac:chgData name="Ronnel D. Palenzuela" userId="27216d6f-a712-48da-bcb2-613e4bc945ac" providerId="ADAL" clId="{16FF8E01-DE24-0F4F-A559-943D670B7764}" dt="2024-08-14T13:45:50.997" v="383" actId="20577"/>
          <ac:spMkLst>
            <pc:docMk/>
            <pc:sldMk cId="1782960047" sldId="266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3:52:01.538" v="473" actId="207"/>
          <ac:spMkLst>
            <pc:docMk/>
            <pc:sldMk cId="1782960047" sldId="266"/>
            <ac:spMk id="3" creationId="{F9E9654B-D8E5-22CA-371A-57FADD13842B}"/>
          </ac:spMkLst>
        </pc:spChg>
        <pc:spChg chg="add mod">
          <ac:chgData name="Ronnel D. Palenzuela" userId="27216d6f-a712-48da-bcb2-613e4bc945ac" providerId="ADAL" clId="{16FF8E01-DE24-0F4F-A559-943D670B7764}" dt="2024-08-14T13:54:36.838" v="483" actId="1076"/>
          <ac:spMkLst>
            <pc:docMk/>
            <pc:sldMk cId="1782960047" sldId="266"/>
            <ac:spMk id="6" creationId="{D96DF1EF-8473-896F-2BBC-6D1558971D10}"/>
          </ac:spMkLst>
        </pc:spChg>
        <pc:picChg chg="del">
          <ac:chgData name="Ronnel D. Palenzuela" userId="27216d6f-a712-48da-bcb2-613e4bc945ac" providerId="ADAL" clId="{16FF8E01-DE24-0F4F-A559-943D670B7764}" dt="2024-08-14T13:45:55.174" v="384" actId="478"/>
          <ac:picMkLst>
            <pc:docMk/>
            <pc:sldMk cId="1782960047" sldId="266"/>
            <ac:picMk id="5" creationId="{70008023-F501-145C-0B44-5194C048510F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3029220167" sldId="266"/>
        </pc:sldMkLst>
      </pc:sldChg>
      <pc:sldChg chg="modSp add mo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2149631211" sldId="267"/>
        </pc:sldMkLst>
        <pc:spChg chg="mod">
          <ac:chgData name="Ronnel D. Palenzuela" userId="27216d6f-a712-48da-bcb2-613e4bc945ac" providerId="ADAL" clId="{16FF8E01-DE24-0F4F-A559-943D670B7764}" dt="2024-08-14T15:58:59.103" v="1314" actId="11"/>
          <ac:spMkLst>
            <pc:docMk/>
            <pc:sldMk cId="2149631211" sldId="267"/>
            <ac:spMk id="3" creationId="{F9E9654B-D8E5-22CA-371A-57FADD13842B}"/>
          </ac:spMkLst>
        </pc:spChg>
      </pc:sldChg>
      <pc:sldChg chg="add del">
        <pc:chgData name="Ronnel D. Palenzuela" userId="27216d6f-a712-48da-bcb2-613e4bc945ac" providerId="ADAL" clId="{16FF8E01-DE24-0F4F-A559-943D670B7764}" dt="2024-08-14T13:54:04.562" v="479" actId="2696"/>
        <pc:sldMkLst>
          <pc:docMk/>
          <pc:sldMk cId="2717857131" sldId="267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3285671655" sldId="267"/>
        </pc:sldMkLst>
      </pc:sldChg>
      <pc:sldChg chg="add del">
        <pc:chgData name="Ronnel D. Palenzuela" userId="27216d6f-a712-48da-bcb2-613e4bc945ac" providerId="ADAL" clId="{16FF8E01-DE24-0F4F-A559-943D670B7764}" dt="2024-08-14T13:54:30.391" v="482" actId="2696"/>
        <pc:sldMkLst>
          <pc:docMk/>
          <pc:sldMk cId="3367849497" sldId="267"/>
        </pc:sldMkLst>
      </pc:sldChg>
      <pc:sldChg chg="modSp add mo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155138258" sldId="268"/>
        </pc:sldMkLst>
        <pc:spChg chg="mod">
          <ac:chgData name="Ronnel D. Palenzuela" userId="27216d6f-a712-48da-bcb2-613e4bc945ac" providerId="ADAL" clId="{16FF8E01-DE24-0F4F-A559-943D670B7764}" dt="2024-08-14T15:59:15.816" v="1315" actId="11"/>
          <ac:spMkLst>
            <pc:docMk/>
            <pc:sldMk cId="155138258" sldId="268"/>
            <ac:spMk id="3" creationId="{F9E9654B-D8E5-22CA-371A-57FADD13842B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637530094" sldId="268"/>
        </pc:sldMkLst>
      </pc:sldChg>
      <pc:sldChg chg="addSp modSp add mod or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2831007090" sldId="269"/>
        </pc:sldMkLst>
        <pc:spChg chg="mod">
          <ac:chgData name="Ronnel D. Palenzuela" userId="27216d6f-a712-48da-bcb2-613e4bc945ac" providerId="ADAL" clId="{16FF8E01-DE24-0F4F-A559-943D670B7764}" dt="2024-08-14T14:10:47.606" v="696" actId="20577"/>
          <ac:spMkLst>
            <pc:docMk/>
            <pc:sldMk cId="2831007090" sldId="26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4:16:06.339" v="778" actId="1076"/>
          <ac:spMkLst>
            <pc:docMk/>
            <pc:sldMk cId="2831007090" sldId="269"/>
            <ac:spMk id="3" creationId="{F9E9654B-D8E5-22CA-371A-57FADD13842B}"/>
          </ac:spMkLst>
        </pc:spChg>
        <pc:spChg chg="add mod">
          <ac:chgData name="Ronnel D. Palenzuela" userId="27216d6f-a712-48da-bcb2-613e4bc945ac" providerId="ADAL" clId="{16FF8E01-DE24-0F4F-A559-943D670B7764}" dt="2024-08-14T14:15:42.779" v="771" actId="113"/>
          <ac:spMkLst>
            <pc:docMk/>
            <pc:sldMk cId="2831007090" sldId="269"/>
            <ac:spMk id="4" creationId="{CB6DD4F9-08BE-3AF6-FDDC-AB693A0D38F1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4018365145" sldId="269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107698705" sldId="270"/>
        </pc:sldMkLst>
      </pc:sldChg>
      <pc:sldChg chg="addSp delSp modSp add mod or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2073403413" sldId="270"/>
        </pc:sldMkLst>
        <pc:spChg chg="mod">
          <ac:chgData name="Ronnel D. Palenzuela" userId="27216d6f-a712-48da-bcb2-613e4bc945ac" providerId="ADAL" clId="{16FF8E01-DE24-0F4F-A559-943D670B7764}" dt="2024-08-14T14:55:39.952" v="834" actId="20577"/>
          <ac:spMkLst>
            <pc:docMk/>
            <pc:sldMk cId="2073403413" sldId="27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5:31:54.057" v="880" actId="207"/>
          <ac:spMkLst>
            <pc:docMk/>
            <pc:sldMk cId="2073403413" sldId="270"/>
            <ac:spMk id="3" creationId="{F9E9654B-D8E5-22CA-371A-57FADD13842B}"/>
          </ac:spMkLst>
        </pc:spChg>
        <pc:picChg chg="add del mod">
          <ac:chgData name="Ronnel D. Palenzuela" userId="27216d6f-a712-48da-bcb2-613e4bc945ac" providerId="ADAL" clId="{16FF8E01-DE24-0F4F-A559-943D670B7764}" dt="2024-08-14T15:09:23.422" v="836" actId="478"/>
          <ac:picMkLst>
            <pc:docMk/>
            <pc:sldMk cId="2073403413" sldId="270"/>
            <ac:picMk id="4" creationId="{369191B6-2A1C-3113-9BFD-747A4657F8D7}"/>
          </ac:picMkLst>
        </pc:picChg>
        <pc:picChg chg="del">
          <ac:chgData name="Ronnel D. Palenzuela" userId="27216d6f-a712-48da-bcb2-613e4bc945ac" providerId="ADAL" clId="{16FF8E01-DE24-0F4F-A559-943D670B7764}" dt="2024-08-14T14:53:40.293" v="791" actId="478"/>
          <ac:picMkLst>
            <pc:docMk/>
            <pc:sldMk cId="2073403413" sldId="270"/>
            <ac:picMk id="5" creationId="{70008023-F501-145C-0B44-5194C048510F}"/>
          </ac:picMkLst>
        </pc:picChg>
        <pc:picChg chg="del">
          <ac:chgData name="Ronnel D. Palenzuela" userId="27216d6f-a712-48da-bcb2-613e4bc945ac" providerId="ADAL" clId="{16FF8E01-DE24-0F4F-A559-943D670B7764}" dt="2024-08-14T14:53:41.454" v="792" actId="478"/>
          <ac:picMkLst>
            <pc:docMk/>
            <pc:sldMk cId="2073403413" sldId="270"/>
            <ac:picMk id="6" creationId="{24353777-D960-C968-46B2-C9D39EBD397E}"/>
          </ac:picMkLst>
        </pc:picChg>
        <pc:picChg chg="add del mod">
          <ac:chgData name="Ronnel D. Palenzuela" userId="27216d6f-a712-48da-bcb2-613e4bc945ac" providerId="ADAL" clId="{16FF8E01-DE24-0F4F-A559-943D670B7764}" dt="2024-08-14T15:09:24.556" v="837" actId="478"/>
          <ac:picMkLst>
            <pc:docMk/>
            <pc:sldMk cId="2073403413" sldId="270"/>
            <ac:picMk id="7" creationId="{CFF5A6F2-A391-E973-A9F9-EEAEDEBC41C8}"/>
          </ac:picMkLst>
        </pc:picChg>
        <pc:picChg chg="add del mod">
          <ac:chgData name="Ronnel D. Palenzuela" userId="27216d6f-a712-48da-bcb2-613e4bc945ac" providerId="ADAL" clId="{16FF8E01-DE24-0F4F-A559-943D670B7764}" dt="2024-08-14T15:38:21.939" v="921"/>
          <ac:picMkLst>
            <pc:docMk/>
            <pc:sldMk cId="2073403413" sldId="270"/>
            <ac:picMk id="8" creationId="{7628CA4E-3E92-F09C-D2FD-C46202C5E649}"/>
          </ac:picMkLst>
        </pc:picChg>
        <pc:picChg chg="add mod">
          <ac:chgData name="Ronnel D. Palenzuela" userId="27216d6f-a712-48da-bcb2-613e4bc945ac" providerId="ADAL" clId="{16FF8E01-DE24-0F4F-A559-943D670B7764}" dt="2024-08-14T15:34:34.583" v="908" actId="1076"/>
          <ac:picMkLst>
            <pc:docMk/>
            <pc:sldMk cId="2073403413" sldId="270"/>
            <ac:picMk id="9" creationId="{FFA2BE38-0E04-5FB6-310F-C9B71C57486B}"/>
          </ac:picMkLst>
        </pc:picChg>
        <pc:picChg chg="add mod">
          <ac:chgData name="Ronnel D. Palenzuela" userId="27216d6f-a712-48da-bcb2-613e4bc945ac" providerId="ADAL" clId="{16FF8E01-DE24-0F4F-A559-943D670B7764}" dt="2024-08-14T15:34:23.881" v="905" actId="1076"/>
          <ac:picMkLst>
            <pc:docMk/>
            <pc:sldMk cId="2073403413" sldId="270"/>
            <ac:picMk id="10" creationId="{667804E6-901E-3F8A-8E71-F3840CE73713}"/>
          </ac:picMkLst>
        </pc:picChg>
      </pc:sldChg>
      <pc:sldChg chg="addSp delSp modSp add mo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2406508294" sldId="271"/>
        </pc:sldMkLst>
        <pc:spChg chg="mod">
          <ac:chgData name="Ronnel D. Palenzuela" userId="27216d6f-a712-48da-bcb2-613e4bc945ac" providerId="ADAL" clId="{16FF8E01-DE24-0F4F-A559-943D670B7764}" dt="2024-08-14T15:45:04.117" v="1046" actId="20577"/>
          <ac:spMkLst>
            <pc:docMk/>
            <pc:sldMk cId="2406508294" sldId="271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FF8E01-DE24-0F4F-A559-943D670B7764}" dt="2024-08-14T15:35:02.613" v="915" actId="22"/>
          <ac:spMkLst>
            <pc:docMk/>
            <pc:sldMk cId="2406508294" sldId="271"/>
            <ac:spMk id="5" creationId="{4142F3C9-0F99-D487-F109-5D1080BCD242}"/>
          </ac:spMkLst>
        </pc:spChg>
        <pc:spChg chg="add mod">
          <ac:chgData name="Ronnel D. Palenzuela" userId="27216d6f-a712-48da-bcb2-613e4bc945ac" providerId="ADAL" clId="{16FF8E01-DE24-0F4F-A559-943D670B7764}" dt="2024-08-14T15:35:21.596" v="919" actId="1076"/>
          <ac:spMkLst>
            <pc:docMk/>
            <pc:sldMk cId="2406508294" sldId="271"/>
            <ac:spMk id="7" creationId="{59101826-B0CF-114B-0320-F5905D2B047C}"/>
          </ac:spMkLst>
        </pc:spChg>
        <pc:picChg chg="del">
          <ac:chgData name="Ronnel D. Palenzuela" userId="27216d6f-a712-48da-bcb2-613e4bc945ac" providerId="ADAL" clId="{16FF8E01-DE24-0F4F-A559-943D670B7764}" dt="2024-08-14T15:34:53.519" v="911" actId="478"/>
          <ac:picMkLst>
            <pc:docMk/>
            <pc:sldMk cId="2406508294" sldId="271"/>
            <ac:picMk id="8" creationId="{7628CA4E-3E92-F09C-D2FD-C46202C5E649}"/>
          </ac:picMkLst>
        </pc:picChg>
        <pc:picChg chg="del">
          <ac:chgData name="Ronnel D. Palenzuela" userId="27216d6f-a712-48da-bcb2-613e4bc945ac" providerId="ADAL" clId="{16FF8E01-DE24-0F4F-A559-943D670B7764}" dt="2024-08-14T15:34:52.857" v="910" actId="478"/>
          <ac:picMkLst>
            <pc:docMk/>
            <pc:sldMk cId="2406508294" sldId="271"/>
            <ac:picMk id="9" creationId="{FFA2BE38-0E04-5FB6-310F-C9B71C57486B}"/>
          </ac:picMkLst>
        </pc:picChg>
        <pc:picChg chg="del">
          <ac:chgData name="Ronnel D. Palenzuela" userId="27216d6f-a712-48da-bcb2-613e4bc945ac" providerId="ADAL" clId="{16FF8E01-DE24-0F4F-A559-943D670B7764}" dt="2024-08-14T15:34:53.775" v="912" actId="478"/>
          <ac:picMkLst>
            <pc:docMk/>
            <pc:sldMk cId="2406508294" sldId="271"/>
            <ac:picMk id="10" creationId="{667804E6-901E-3F8A-8E71-F3840CE73713}"/>
          </ac:picMkLst>
        </pc:picChg>
        <pc:picChg chg="add del mod">
          <ac:chgData name="Ronnel D. Palenzuela" userId="27216d6f-a712-48da-bcb2-613e4bc945ac" providerId="ADAL" clId="{16FF8E01-DE24-0F4F-A559-943D670B7764}" dt="2024-08-14T15:40:56.703" v="965" actId="478"/>
          <ac:picMkLst>
            <pc:docMk/>
            <pc:sldMk cId="2406508294" sldId="271"/>
            <ac:picMk id="11" creationId="{7451C57A-98EA-DF71-2373-89D7F90904CF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4120804606" sldId="271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005021045" sldId="272"/>
        </pc:sldMkLst>
      </pc:sldChg>
      <pc:sldChg chg="modSp add mo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2217730064" sldId="272"/>
        </pc:sldMkLst>
        <pc:spChg chg="mod">
          <ac:chgData name="Ronnel D. Palenzuela" userId="27216d6f-a712-48da-bcb2-613e4bc945ac" providerId="ADAL" clId="{16FF8E01-DE24-0F4F-A559-943D670B7764}" dt="2024-08-14T15:59:35.416" v="1316" actId="11"/>
          <ac:spMkLst>
            <pc:docMk/>
            <pc:sldMk cId="2217730064" sldId="272"/>
            <ac:spMk id="3" creationId="{F9E9654B-D8E5-22CA-371A-57FADD13842B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716507679" sldId="273"/>
        </pc:sldMkLst>
      </pc:sldChg>
      <pc:sldChg chg="modSp add mod or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1773650369" sldId="273"/>
        </pc:sldMkLst>
        <pc:spChg chg="mod">
          <ac:chgData name="Ronnel D. Palenzuela" userId="27216d6f-a712-48da-bcb2-613e4bc945ac" providerId="ADAL" clId="{16FF8E01-DE24-0F4F-A559-943D670B7764}" dt="2024-08-14T15:59:48.974" v="1318" actId="11"/>
          <ac:spMkLst>
            <pc:docMk/>
            <pc:sldMk cId="1773650369" sldId="273"/>
            <ac:spMk id="3" creationId="{F9E9654B-D8E5-22CA-371A-57FADD13842B}"/>
          </ac:spMkLst>
        </pc:spChg>
      </pc:sldChg>
      <pc:sldChg chg="add del ord">
        <pc:chgData name="Ronnel D. Palenzuela" userId="27216d6f-a712-48da-bcb2-613e4bc945ac" providerId="ADAL" clId="{16FF8E01-DE24-0F4F-A559-943D670B7764}" dt="2024-08-14T16:09:44.931" v="1436" actId="2696"/>
        <pc:sldMkLst>
          <pc:docMk/>
          <pc:sldMk cId="415108391" sldId="274"/>
        </pc:sldMkLst>
      </pc:sldChg>
      <pc:sldChg chg="addSp modSp add mod modNotesTx">
        <pc:chgData name="Ronnel D. Palenzuela" userId="27216d6f-a712-48da-bcb2-613e4bc945ac" providerId="ADAL" clId="{16FF8E01-DE24-0F4F-A559-943D670B7764}" dt="2024-08-14T17:35:56.996" v="2348" actId="207"/>
        <pc:sldMkLst>
          <pc:docMk/>
          <pc:sldMk cId="3520817057" sldId="274"/>
        </pc:sldMkLst>
        <pc:spChg chg="mod">
          <ac:chgData name="Ronnel D. Palenzuela" userId="27216d6f-a712-48da-bcb2-613e4bc945ac" providerId="ADAL" clId="{16FF8E01-DE24-0F4F-A559-943D670B7764}" dt="2024-08-14T16:34:48.838" v="1740" actId="1076"/>
          <ac:spMkLst>
            <pc:docMk/>
            <pc:sldMk cId="3520817057" sldId="274"/>
            <ac:spMk id="2" creationId="{4B9DC0FD-E73C-26A6-891F-61B461076958}"/>
          </ac:spMkLst>
        </pc:spChg>
        <pc:spChg chg="add mod">
          <ac:chgData name="Ronnel D. Palenzuela" userId="27216d6f-a712-48da-bcb2-613e4bc945ac" providerId="ADAL" clId="{16FF8E01-DE24-0F4F-A559-943D670B7764}" dt="2024-08-14T17:35:56.996" v="2348" actId="207"/>
          <ac:spMkLst>
            <pc:docMk/>
            <pc:sldMk cId="3520817057" sldId="274"/>
            <ac:spMk id="4" creationId="{02334A40-A4A9-25FE-DC7A-9B1C1C6A0886}"/>
          </ac:spMkLst>
        </pc:spChg>
      </pc:sldChg>
      <pc:sldChg chg="addSp delSp modSp add del mod">
        <pc:chgData name="Ronnel D. Palenzuela" userId="27216d6f-a712-48da-bcb2-613e4bc945ac" providerId="ADAL" clId="{16FF8E01-DE24-0F4F-A559-943D670B7764}" dt="2024-08-14T16:15:45.956" v="1532" actId="2696"/>
        <pc:sldMkLst>
          <pc:docMk/>
          <pc:sldMk cId="2172138736" sldId="275"/>
        </pc:sldMkLst>
        <pc:spChg chg="mod">
          <ac:chgData name="Ronnel D. Palenzuela" userId="27216d6f-a712-48da-bcb2-613e4bc945ac" providerId="ADAL" clId="{16FF8E01-DE24-0F4F-A559-943D670B7764}" dt="2024-08-14T16:15:14.648" v="1524" actId="20577"/>
          <ac:spMkLst>
            <pc:docMk/>
            <pc:sldMk cId="2172138736" sldId="275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5:40.915" v="1531"/>
          <ac:spMkLst>
            <pc:docMk/>
            <pc:sldMk cId="2172138736" sldId="275"/>
            <ac:spMk id="3" creationId="{F9E9654B-D8E5-22CA-371A-57FADD13842B}"/>
          </ac:spMkLst>
        </pc:spChg>
        <pc:picChg chg="add del mod">
          <ac:chgData name="Ronnel D. Palenzuela" userId="27216d6f-a712-48da-bcb2-613e4bc945ac" providerId="ADAL" clId="{16FF8E01-DE24-0F4F-A559-943D670B7764}" dt="2024-08-14T16:15:16.283" v="1525" actId="478"/>
          <ac:picMkLst>
            <pc:docMk/>
            <pc:sldMk cId="2172138736" sldId="275"/>
            <ac:picMk id="4" creationId="{3DD2775A-1217-7607-D818-9986C2B95701}"/>
          </ac:picMkLst>
        </pc:picChg>
        <pc:picChg chg="del">
          <ac:chgData name="Ronnel D. Palenzuela" userId="27216d6f-a712-48da-bcb2-613e4bc945ac" providerId="ADAL" clId="{16FF8E01-DE24-0F4F-A559-943D670B7764}" dt="2024-08-14T16:10:15.858" v="1472" actId="478"/>
          <ac:picMkLst>
            <pc:docMk/>
            <pc:sldMk cId="2172138736" sldId="275"/>
            <ac:picMk id="8" creationId="{7628CA4E-3E92-F09C-D2FD-C46202C5E649}"/>
          </ac:picMkLst>
        </pc:picChg>
        <pc:picChg chg="del">
          <ac:chgData name="Ronnel D. Palenzuela" userId="27216d6f-a712-48da-bcb2-613e4bc945ac" providerId="ADAL" clId="{16FF8E01-DE24-0F4F-A559-943D670B7764}" dt="2024-08-14T16:10:15.605" v="1471" actId="478"/>
          <ac:picMkLst>
            <pc:docMk/>
            <pc:sldMk cId="2172138736" sldId="275"/>
            <ac:picMk id="9" creationId="{FFA2BE38-0E04-5FB6-310F-C9B71C57486B}"/>
          </ac:picMkLst>
        </pc:picChg>
        <pc:picChg chg="del">
          <ac:chgData name="Ronnel D. Palenzuela" userId="27216d6f-a712-48da-bcb2-613e4bc945ac" providerId="ADAL" clId="{16FF8E01-DE24-0F4F-A559-943D670B7764}" dt="2024-08-14T16:10:16.066" v="1473" actId="478"/>
          <ac:picMkLst>
            <pc:docMk/>
            <pc:sldMk cId="2172138736" sldId="275"/>
            <ac:picMk id="10" creationId="{667804E6-901E-3F8A-8E71-F3840CE73713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4070147815" sldId="275"/>
        </pc:sldMkLst>
      </pc:sldChg>
      <pc:sldChg chg="modSp add mod ord modNotesTx">
        <pc:chgData name="Ronnel D. Palenzuela" userId="27216d6f-a712-48da-bcb2-613e4bc945ac" providerId="ADAL" clId="{16FF8E01-DE24-0F4F-A559-943D670B7764}" dt="2024-08-14T16:34:54.089" v="1743" actId="20577"/>
        <pc:sldMkLst>
          <pc:docMk/>
          <pc:sldMk cId="2154677164" sldId="276"/>
        </pc:sldMkLst>
        <pc:spChg chg="mod">
          <ac:chgData name="Ronnel D. Palenzuela" userId="27216d6f-a712-48da-bcb2-613e4bc945ac" providerId="ADAL" clId="{16FF8E01-DE24-0F4F-A559-943D670B7764}" dt="2024-08-14T16:34:54.089" v="1743" actId="20577"/>
          <ac:spMkLst>
            <pc:docMk/>
            <pc:sldMk cId="2154677164" sldId="276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5:04.817" v="1513" actId="207"/>
          <ac:spMkLst>
            <pc:docMk/>
            <pc:sldMk cId="2154677164" sldId="276"/>
            <ac:spMk id="3" creationId="{F9E9654B-D8E5-22CA-371A-57FADD13842B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3621742425" sldId="276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908275361" sldId="277"/>
        </pc:sldMkLst>
      </pc:sldChg>
      <pc:sldChg chg="addSp delSp modSp add mod modNotesTx">
        <pc:chgData name="Ronnel D. Palenzuela" userId="27216d6f-a712-48da-bcb2-613e4bc945ac" providerId="ADAL" clId="{16FF8E01-DE24-0F4F-A559-943D670B7764}" dt="2024-08-14T16:24:40.231" v="1652"/>
        <pc:sldMkLst>
          <pc:docMk/>
          <pc:sldMk cId="1655093992" sldId="277"/>
        </pc:sldMkLst>
        <pc:spChg chg="mod">
          <ac:chgData name="Ronnel D. Palenzuela" userId="27216d6f-a712-48da-bcb2-613e4bc945ac" providerId="ADAL" clId="{16FF8E01-DE24-0F4F-A559-943D670B7764}" dt="2024-08-14T16:15:53.933" v="1548" actId="20577"/>
          <ac:spMkLst>
            <pc:docMk/>
            <pc:sldMk cId="1655093992" sldId="277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6:03.761" v="1554" actId="207"/>
          <ac:spMkLst>
            <pc:docMk/>
            <pc:sldMk cId="1655093992" sldId="277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FF8E01-DE24-0F4F-A559-943D670B7764}" dt="2024-08-14T16:15:49.738" v="1534" actId="478"/>
          <ac:picMkLst>
            <pc:docMk/>
            <pc:sldMk cId="1655093992" sldId="277"/>
            <ac:picMk id="4" creationId="{3DD2775A-1217-7607-D818-9986C2B95701}"/>
          </ac:picMkLst>
        </pc:picChg>
        <pc:picChg chg="add mod">
          <ac:chgData name="Ronnel D. Palenzuela" userId="27216d6f-a712-48da-bcb2-613e4bc945ac" providerId="ADAL" clId="{16FF8E01-DE24-0F4F-A559-943D670B7764}" dt="2024-08-14T16:22:20.410" v="1645" actId="1076"/>
          <ac:picMkLst>
            <pc:docMk/>
            <pc:sldMk cId="1655093992" sldId="277"/>
            <ac:picMk id="5" creationId="{21F98874-7EDA-6F8F-7A52-E913F2501EF4}"/>
          </ac:picMkLst>
        </pc:picChg>
        <pc:picChg chg="add mod">
          <ac:chgData name="Ronnel D. Palenzuela" userId="27216d6f-a712-48da-bcb2-613e4bc945ac" providerId="ADAL" clId="{16FF8E01-DE24-0F4F-A559-943D670B7764}" dt="2024-08-14T16:22:19.327" v="1644" actId="1076"/>
          <ac:picMkLst>
            <pc:docMk/>
            <pc:sldMk cId="1655093992" sldId="277"/>
            <ac:picMk id="6" creationId="{AB87846A-7FEB-769F-7BA7-C9DDDB124761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928633288" sldId="278"/>
        </pc:sldMkLst>
      </pc:sldChg>
      <pc:sldChg chg="addSp delSp modSp add mod modNotesTx">
        <pc:chgData name="Ronnel D. Palenzuela" userId="27216d6f-a712-48da-bcb2-613e4bc945ac" providerId="ADAL" clId="{16FF8E01-DE24-0F4F-A559-943D670B7764}" dt="2024-08-14T16:25:33.500" v="1670"/>
        <pc:sldMkLst>
          <pc:docMk/>
          <pc:sldMk cId="1084106175" sldId="278"/>
        </pc:sldMkLst>
        <pc:spChg chg="mod">
          <ac:chgData name="Ronnel D. Palenzuela" userId="27216d6f-a712-48da-bcb2-613e4bc945ac" providerId="ADAL" clId="{16FF8E01-DE24-0F4F-A559-943D670B7764}" dt="2024-08-14T16:16:15.683" v="1568" actId="20577"/>
          <ac:spMkLst>
            <pc:docMk/>
            <pc:sldMk cId="1084106175" sldId="27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8:13.356" v="1628" actId="207"/>
          <ac:spMkLst>
            <pc:docMk/>
            <pc:sldMk cId="1084106175" sldId="278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FF8E01-DE24-0F4F-A559-943D670B7764}" dt="2024-08-14T16:17:30.269" v="1608" actId="22"/>
          <ac:spMkLst>
            <pc:docMk/>
            <pc:sldMk cId="1084106175" sldId="278"/>
            <ac:spMk id="5" creationId="{161974CA-D17A-C7C9-D387-4B786DACE39F}"/>
          </ac:spMkLst>
        </pc:spChg>
        <pc:picChg chg="add mod">
          <ac:chgData name="Ronnel D. Palenzuela" userId="27216d6f-a712-48da-bcb2-613e4bc945ac" providerId="ADAL" clId="{16FF8E01-DE24-0F4F-A559-943D670B7764}" dt="2024-08-14T16:24:18.313" v="1650" actId="1076"/>
          <ac:picMkLst>
            <pc:docMk/>
            <pc:sldMk cId="1084106175" sldId="278"/>
            <ac:picMk id="6" creationId="{1DBAEE34-611C-C72E-D674-1D598742FCFC}"/>
          </ac:picMkLst>
        </pc:picChg>
      </pc:sldChg>
      <pc:sldChg chg="addSp delSp modSp add mod modNotesTx">
        <pc:chgData name="Ronnel D. Palenzuela" userId="27216d6f-a712-48da-bcb2-613e4bc945ac" providerId="ADAL" clId="{16FF8E01-DE24-0F4F-A559-943D670B7764}" dt="2024-08-14T16:28:49.228" v="1688" actId="1076"/>
        <pc:sldMkLst>
          <pc:docMk/>
          <pc:sldMk cId="562485659" sldId="279"/>
        </pc:sldMkLst>
        <pc:spChg chg="mod">
          <ac:chgData name="Ronnel D. Palenzuela" userId="27216d6f-a712-48da-bcb2-613e4bc945ac" providerId="ADAL" clId="{16FF8E01-DE24-0F4F-A559-943D670B7764}" dt="2024-08-14T16:16:20.804" v="1575" actId="20577"/>
          <ac:spMkLst>
            <pc:docMk/>
            <pc:sldMk cId="562485659" sldId="279"/>
            <ac:spMk id="2" creationId="{1FD87645-D8E6-23DE-A822-448BF1054783}"/>
          </ac:spMkLst>
        </pc:spChg>
        <pc:spChg chg="add del mod">
          <ac:chgData name="Ronnel D. Palenzuela" userId="27216d6f-a712-48da-bcb2-613e4bc945ac" providerId="ADAL" clId="{16FF8E01-DE24-0F4F-A559-943D670B7764}" dt="2024-08-14T16:18:17.416" v="1630" actId="207"/>
          <ac:spMkLst>
            <pc:docMk/>
            <pc:sldMk cId="562485659" sldId="279"/>
            <ac:spMk id="3" creationId="{F9E9654B-D8E5-22CA-371A-57FADD13842B}"/>
          </ac:spMkLst>
        </pc:spChg>
        <pc:spChg chg="add del mod">
          <ac:chgData name="Ronnel D. Palenzuela" userId="27216d6f-a712-48da-bcb2-613e4bc945ac" providerId="ADAL" clId="{16FF8E01-DE24-0F4F-A559-943D670B7764}" dt="2024-08-14T16:17:08.500" v="1600" actId="478"/>
          <ac:spMkLst>
            <pc:docMk/>
            <pc:sldMk cId="562485659" sldId="279"/>
            <ac:spMk id="5" creationId="{C512883A-C3F1-9C1D-1BC0-B118C33FB485}"/>
          </ac:spMkLst>
        </pc:spChg>
        <pc:picChg chg="add mod">
          <ac:chgData name="Ronnel D. Palenzuela" userId="27216d6f-a712-48da-bcb2-613e4bc945ac" providerId="ADAL" clId="{16FF8E01-DE24-0F4F-A559-943D670B7764}" dt="2024-08-14T16:28:47.407" v="1687" actId="1076"/>
          <ac:picMkLst>
            <pc:docMk/>
            <pc:sldMk cId="562485659" sldId="279"/>
            <ac:picMk id="6" creationId="{25F73CC1-53BA-4567-E3BA-1C63F2D9CE93}"/>
          </ac:picMkLst>
        </pc:picChg>
        <pc:picChg chg="add mod">
          <ac:chgData name="Ronnel D. Palenzuela" userId="27216d6f-a712-48da-bcb2-613e4bc945ac" providerId="ADAL" clId="{16FF8E01-DE24-0F4F-A559-943D670B7764}" dt="2024-08-14T16:28:49.228" v="1688" actId="1076"/>
          <ac:picMkLst>
            <pc:docMk/>
            <pc:sldMk cId="562485659" sldId="279"/>
            <ac:picMk id="7" creationId="{3FAF6F31-D00C-5848-28EC-E4192A65B293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220697961" sldId="279"/>
        </pc:sldMkLst>
      </pc:sldChg>
      <pc:sldChg chg="addSp modSp add mod modNotesTx">
        <pc:chgData name="Ronnel D. Palenzuela" userId="27216d6f-a712-48da-bcb2-613e4bc945ac" providerId="ADAL" clId="{16FF8E01-DE24-0F4F-A559-943D670B7764}" dt="2024-08-14T17:09:09.590" v="2182"/>
        <pc:sldMkLst>
          <pc:docMk/>
          <pc:sldMk cId="2101055377" sldId="280"/>
        </pc:sldMkLst>
        <pc:spChg chg="mod">
          <ac:chgData name="Ronnel D. Palenzuela" userId="27216d6f-a712-48da-bcb2-613e4bc945ac" providerId="ADAL" clId="{16FF8E01-DE24-0F4F-A559-943D670B7764}" dt="2024-08-14T16:16:29.753" v="1592" actId="20577"/>
          <ac:spMkLst>
            <pc:docMk/>
            <pc:sldMk cId="2101055377" sldId="28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8:21.161" v="1632" actId="207"/>
          <ac:spMkLst>
            <pc:docMk/>
            <pc:sldMk cId="2101055377" sldId="280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6:30:09.396" v="1697" actId="1076"/>
          <ac:picMkLst>
            <pc:docMk/>
            <pc:sldMk cId="2101055377" sldId="280"/>
            <ac:picMk id="4" creationId="{B5ABF6ED-2604-A356-F8D2-8A031F072FC1}"/>
          </ac:picMkLst>
        </pc:picChg>
        <pc:picChg chg="add mod">
          <ac:chgData name="Ronnel D. Palenzuela" userId="27216d6f-a712-48da-bcb2-613e4bc945ac" providerId="ADAL" clId="{16FF8E01-DE24-0F4F-A559-943D670B7764}" dt="2024-08-14T16:30:09.396" v="1697" actId="1076"/>
          <ac:picMkLst>
            <pc:docMk/>
            <pc:sldMk cId="2101055377" sldId="280"/>
            <ac:picMk id="5" creationId="{EE318E40-1124-8135-1738-B9359FE81254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456681114" sldId="280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557213172" sldId="281"/>
        </pc:sldMkLst>
      </pc:sldChg>
      <pc:sldChg chg="addSp modSp add mod ord modNotesTx">
        <pc:chgData name="Ronnel D. Palenzuela" userId="27216d6f-a712-48da-bcb2-613e4bc945ac" providerId="ADAL" clId="{16FF8E01-DE24-0F4F-A559-943D670B7764}" dt="2024-08-14T17:09:31.130" v="2186"/>
        <pc:sldMkLst>
          <pc:docMk/>
          <pc:sldMk cId="4052999246" sldId="281"/>
        </pc:sldMkLst>
        <pc:spChg chg="mod">
          <ac:chgData name="Ronnel D. Palenzuela" userId="27216d6f-a712-48da-bcb2-613e4bc945ac" providerId="ADAL" clId="{16FF8E01-DE24-0F4F-A559-943D670B7764}" dt="2024-08-14T16:16:42.177" v="1594"/>
          <ac:spMkLst>
            <pc:docMk/>
            <pc:sldMk cId="4052999246" sldId="281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8:25.511" v="1634" actId="207"/>
          <ac:spMkLst>
            <pc:docMk/>
            <pc:sldMk cId="4052999246" sldId="281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6:31:29.020" v="1716" actId="1076"/>
          <ac:picMkLst>
            <pc:docMk/>
            <pc:sldMk cId="4052999246" sldId="281"/>
            <ac:picMk id="4" creationId="{5548C54F-301E-DCA9-21D7-E0AD96A9FA43}"/>
          </ac:picMkLst>
        </pc:picChg>
        <pc:picChg chg="add mod">
          <ac:chgData name="Ronnel D. Palenzuela" userId="27216d6f-a712-48da-bcb2-613e4bc945ac" providerId="ADAL" clId="{16FF8E01-DE24-0F4F-A559-943D670B7764}" dt="2024-08-14T16:31:30.328" v="1717" actId="1076"/>
          <ac:picMkLst>
            <pc:docMk/>
            <pc:sldMk cId="4052999246" sldId="281"/>
            <ac:picMk id="5" creationId="{89C006CD-3837-CB39-23CD-A101C01CDA91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96683317" sldId="282"/>
        </pc:sldMkLst>
      </pc:sldChg>
      <pc:sldChg chg="addSp delSp modSp add mod ord">
        <pc:chgData name="Ronnel D. Palenzuela" userId="27216d6f-a712-48da-bcb2-613e4bc945ac" providerId="ADAL" clId="{16FF8E01-DE24-0F4F-A559-943D670B7764}" dt="2024-08-14T16:58:26.475" v="2121" actId="20577"/>
        <pc:sldMkLst>
          <pc:docMk/>
          <pc:sldMk cId="3651396270" sldId="282"/>
        </pc:sldMkLst>
        <pc:spChg chg="mod">
          <ac:chgData name="Ronnel D. Palenzuela" userId="27216d6f-a712-48da-bcb2-613e4bc945ac" providerId="ADAL" clId="{16FF8E01-DE24-0F4F-A559-943D670B7764}" dt="2024-08-14T16:38:16.616" v="1763" actId="20577"/>
          <ac:spMkLst>
            <pc:docMk/>
            <pc:sldMk cId="3651396270" sldId="282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58:26.475" v="2121" actId="20577"/>
          <ac:spMkLst>
            <pc:docMk/>
            <pc:sldMk cId="3651396270" sldId="282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FF8E01-DE24-0F4F-A559-943D670B7764}" dt="2024-08-14T16:33:50.779" v="1722" actId="478"/>
          <ac:picMkLst>
            <pc:docMk/>
            <pc:sldMk cId="3651396270" sldId="282"/>
            <ac:picMk id="4" creationId="{3DD2775A-1217-7607-D818-9986C2B95701}"/>
          </ac:picMkLst>
        </pc:picChg>
        <pc:picChg chg="add del mod">
          <ac:chgData name="Ronnel D. Palenzuela" userId="27216d6f-a712-48da-bcb2-613e4bc945ac" providerId="ADAL" clId="{16FF8E01-DE24-0F4F-A559-943D670B7764}" dt="2024-08-14T16:33:57.413" v="1726" actId="478"/>
          <ac:picMkLst>
            <pc:docMk/>
            <pc:sldMk cId="3651396270" sldId="282"/>
            <ac:picMk id="5" creationId="{5C4865FA-8A85-CD96-7E00-91EA3C1322EA}"/>
          </ac:picMkLst>
        </pc:picChg>
        <pc:picChg chg="add mod">
          <ac:chgData name="Ronnel D. Palenzuela" userId="27216d6f-a712-48da-bcb2-613e4bc945ac" providerId="ADAL" clId="{16FF8E01-DE24-0F4F-A559-943D670B7764}" dt="2024-08-14T16:37:32.689" v="1754" actId="1076"/>
          <ac:picMkLst>
            <pc:docMk/>
            <pc:sldMk cId="3651396270" sldId="282"/>
            <ac:picMk id="6" creationId="{FB4307CA-B2C0-91D7-AC3C-D22C8F2AE28E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993575964" sldId="283"/>
        </pc:sldMkLst>
      </pc:sldChg>
      <pc:sldChg chg="addSp delSp modSp add mod modNotesTx">
        <pc:chgData name="Ronnel D. Palenzuela" userId="27216d6f-a712-48da-bcb2-613e4bc945ac" providerId="ADAL" clId="{16FF8E01-DE24-0F4F-A559-943D670B7764}" dt="2024-08-14T17:02:26.342" v="2138"/>
        <pc:sldMkLst>
          <pc:docMk/>
          <pc:sldMk cId="3162599194" sldId="283"/>
        </pc:sldMkLst>
        <pc:spChg chg="mod">
          <ac:chgData name="Ronnel D. Palenzuela" userId="27216d6f-a712-48da-bcb2-613e4bc945ac" providerId="ADAL" clId="{16FF8E01-DE24-0F4F-A559-943D670B7764}" dt="2024-08-14T16:47:28.766" v="1822"/>
          <ac:spMkLst>
            <pc:docMk/>
            <pc:sldMk cId="3162599194" sldId="283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52:16.070" v="1994" actId="207"/>
          <ac:spMkLst>
            <pc:docMk/>
            <pc:sldMk cId="3162599194" sldId="283"/>
            <ac:spMk id="3" creationId="{F9E9654B-D8E5-22CA-371A-57FADD13842B}"/>
          </ac:spMkLst>
        </pc:spChg>
        <pc:spChg chg="add mod">
          <ac:chgData name="Ronnel D. Palenzuela" userId="27216d6f-a712-48da-bcb2-613e4bc945ac" providerId="ADAL" clId="{16FF8E01-DE24-0F4F-A559-943D670B7764}" dt="2024-08-14T16:57:40.683" v="2117" actId="1076"/>
          <ac:spMkLst>
            <pc:docMk/>
            <pc:sldMk cId="3162599194" sldId="283"/>
            <ac:spMk id="4" creationId="{B086C906-76C1-C80B-2402-3CD150AED030}"/>
          </ac:spMkLst>
        </pc:spChg>
        <pc:spChg chg="add mod">
          <ac:chgData name="Ronnel D. Palenzuela" userId="27216d6f-a712-48da-bcb2-613e4bc945ac" providerId="ADAL" clId="{16FF8E01-DE24-0F4F-A559-943D670B7764}" dt="2024-08-14T16:52:23.273" v="2000" actId="113"/>
          <ac:spMkLst>
            <pc:docMk/>
            <pc:sldMk cId="3162599194" sldId="283"/>
            <ac:spMk id="5" creationId="{374C59D7-230E-26A4-3307-5D188332993A}"/>
          </ac:spMkLst>
        </pc:spChg>
        <pc:picChg chg="del">
          <ac:chgData name="Ronnel D. Palenzuela" userId="27216d6f-a712-48da-bcb2-613e4bc945ac" providerId="ADAL" clId="{16FF8E01-DE24-0F4F-A559-943D670B7764}" dt="2024-08-14T16:39:23.886" v="1788" actId="478"/>
          <ac:picMkLst>
            <pc:docMk/>
            <pc:sldMk cId="3162599194" sldId="283"/>
            <ac:picMk id="6" creationId="{FB4307CA-B2C0-91D7-AC3C-D22C8F2AE28E}"/>
          </ac:picMkLst>
        </pc:picChg>
      </pc:sldChg>
      <pc:sldChg chg="delSp modSp add del mod">
        <pc:chgData name="Ronnel D. Palenzuela" userId="27216d6f-a712-48da-bcb2-613e4bc945ac" providerId="ADAL" clId="{16FF8E01-DE24-0F4F-A559-943D670B7764}" dt="2024-08-14T16:52:56.130" v="2002" actId="2696"/>
        <pc:sldMkLst>
          <pc:docMk/>
          <pc:sldMk cId="476145324" sldId="284"/>
        </pc:sldMkLst>
        <pc:spChg chg="mod">
          <ac:chgData name="Ronnel D. Palenzuela" userId="27216d6f-a712-48da-bcb2-613e4bc945ac" providerId="ADAL" clId="{16FF8E01-DE24-0F4F-A559-943D670B7764}" dt="2024-08-14T16:39:28.295" v="1798" actId="20577"/>
          <ac:spMkLst>
            <pc:docMk/>
            <pc:sldMk cId="476145324" sldId="284"/>
            <ac:spMk id="2" creationId="{1FD87645-D8E6-23DE-A822-448BF1054783}"/>
          </ac:spMkLst>
        </pc:spChg>
        <pc:picChg chg="del">
          <ac:chgData name="Ronnel D. Palenzuela" userId="27216d6f-a712-48da-bcb2-613e4bc945ac" providerId="ADAL" clId="{16FF8E01-DE24-0F4F-A559-943D670B7764}" dt="2024-08-14T16:39:22.241" v="1787" actId="478"/>
          <ac:picMkLst>
            <pc:docMk/>
            <pc:sldMk cId="476145324" sldId="284"/>
            <ac:picMk id="6" creationId="{FB4307CA-B2C0-91D7-AC3C-D22C8F2AE28E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253337562" sldId="284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980579114" sldId="285"/>
        </pc:sldMkLst>
      </pc:sldChg>
      <pc:sldChg chg="modSp add del mod">
        <pc:chgData name="Ronnel D. Palenzuela" userId="27216d6f-a712-48da-bcb2-613e4bc945ac" providerId="ADAL" clId="{16FF8E01-DE24-0F4F-A559-943D670B7764}" dt="2024-08-14T16:55:44.538" v="2067" actId="2696"/>
        <pc:sldMkLst>
          <pc:docMk/>
          <pc:sldMk cId="3500652590" sldId="285"/>
        </pc:sldMkLst>
        <pc:spChg chg="mod">
          <ac:chgData name="Ronnel D. Palenzuela" userId="27216d6f-a712-48da-bcb2-613e4bc945ac" providerId="ADAL" clId="{16FF8E01-DE24-0F4F-A559-943D670B7764}" dt="2024-08-14T16:39:32.355" v="1805" actId="20577"/>
          <ac:spMkLst>
            <pc:docMk/>
            <pc:sldMk cId="3500652590" sldId="285"/>
            <ac:spMk id="2" creationId="{1FD87645-D8E6-23DE-A822-448BF1054783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581186720" sldId="286"/>
        </pc:sldMkLst>
      </pc:sldChg>
      <pc:sldChg chg="addSp delSp modSp add mod modNotesTx">
        <pc:chgData name="Ronnel D. Palenzuela" userId="27216d6f-a712-48da-bcb2-613e4bc945ac" providerId="ADAL" clId="{16FF8E01-DE24-0F4F-A559-943D670B7764}" dt="2024-08-14T17:04:33.737" v="2156" actId="1076"/>
        <pc:sldMkLst>
          <pc:docMk/>
          <pc:sldMk cId="1740139509" sldId="286"/>
        </pc:sldMkLst>
        <pc:spChg chg="mod">
          <ac:chgData name="Ronnel D. Palenzuela" userId="27216d6f-a712-48da-bcb2-613e4bc945ac" providerId="ADAL" clId="{16FF8E01-DE24-0F4F-A559-943D670B7764}" dt="2024-08-14T16:53:39.266" v="2019" actId="20577"/>
          <ac:spMkLst>
            <pc:docMk/>
            <pc:sldMk cId="1740139509" sldId="286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54:54.289" v="2059" actId="27636"/>
          <ac:spMkLst>
            <pc:docMk/>
            <pc:sldMk cId="1740139509" sldId="286"/>
            <ac:spMk id="3" creationId="{F9E9654B-D8E5-22CA-371A-57FADD13842B}"/>
          </ac:spMkLst>
        </pc:spChg>
        <pc:spChg chg="mod">
          <ac:chgData name="Ronnel D. Palenzuela" userId="27216d6f-a712-48da-bcb2-613e4bc945ac" providerId="ADAL" clId="{16FF8E01-DE24-0F4F-A559-943D670B7764}" dt="2024-08-14T16:57:02.572" v="2104" actId="1076"/>
          <ac:spMkLst>
            <pc:docMk/>
            <pc:sldMk cId="1740139509" sldId="286"/>
            <ac:spMk id="4" creationId="{B086C906-76C1-C80B-2402-3CD150AED030}"/>
          </ac:spMkLst>
        </pc:spChg>
        <pc:spChg chg="del mod">
          <ac:chgData name="Ronnel D. Palenzuela" userId="27216d6f-a712-48da-bcb2-613e4bc945ac" providerId="ADAL" clId="{16FF8E01-DE24-0F4F-A559-943D670B7764}" dt="2024-08-14T16:54:29.712" v="2047" actId="478"/>
          <ac:spMkLst>
            <pc:docMk/>
            <pc:sldMk cId="1740139509" sldId="286"/>
            <ac:spMk id="5" creationId="{374C59D7-230E-26A4-3307-5D188332993A}"/>
          </ac:spMkLst>
        </pc:spChg>
        <pc:picChg chg="add mod">
          <ac:chgData name="Ronnel D. Palenzuela" userId="27216d6f-a712-48da-bcb2-613e4bc945ac" providerId="ADAL" clId="{16FF8E01-DE24-0F4F-A559-943D670B7764}" dt="2024-08-14T17:04:33.737" v="2156" actId="1076"/>
          <ac:picMkLst>
            <pc:docMk/>
            <pc:sldMk cId="1740139509" sldId="286"/>
            <ac:picMk id="6" creationId="{7355D678-29E7-A4B1-013E-B622157A0CE9}"/>
          </ac:picMkLst>
        </pc:picChg>
      </pc:sldChg>
      <pc:sldChg chg="addSp delSp modSp add mod ord modNotesTx">
        <pc:chgData name="Ronnel D. Palenzuela" userId="27216d6f-a712-48da-bcb2-613e4bc945ac" providerId="ADAL" clId="{16FF8E01-DE24-0F4F-A559-943D670B7764}" dt="2024-08-14T17:09:41.649" v="2189" actId="20578"/>
        <pc:sldMkLst>
          <pc:docMk/>
          <pc:sldMk cId="2244338286" sldId="287"/>
        </pc:sldMkLst>
        <pc:spChg chg="mod">
          <ac:chgData name="Ronnel D. Palenzuela" userId="27216d6f-a712-48da-bcb2-613e4bc945ac" providerId="ADAL" clId="{16FF8E01-DE24-0F4F-A559-943D670B7764}" dt="2024-08-14T16:55:51.174" v="2074" actId="20577"/>
          <ac:spMkLst>
            <pc:docMk/>
            <pc:sldMk cId="2244338286" sldId="287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56:49.755" v="2102" actId="27636"/>
          <ac:spMkLst>
            <pc:docMk/>
            <pc:sldMk cId="2244338286" sldId="287"/>
            <ac:spMk id="3" creationId="{F9E9654B-D8E5-22CA-371A-57FADD13842B}"/>
          </ac:spMkLst>
        </pc:spChg>
        <pc:spChg chg="mod">
          <ac:chgData name="Ronnel D. Palenzuela" userId="27216d6f-a712-48da-bcb2-613e4bc945ac" providerId="ADAL" clId="{16FF8E01-DE24-0F4F-A559-943D670B7764}" dt="2024-08-14T16:57:17.574" v="2108" actId="1076"/>
          <ac:spMkLst>
            <pc:docMk/>
            <pc:sldMk cId="2244338286" sldId="287"/>
            <ac:spMk id="4" creationId="{B086C906-76C1-C80B-2402-3CD150AED030}"/>
          </ac:spMkLst>
        </pc:spChg>
        <pc:picChg chg="add del mod">
          <ac:chgData name="Ronnel D. Palenzuela" userId="27216d6f-a712-48da-bcb2-613e4bc945ac" providerId="ADAL" clId="{16FF8E01-DE24-0F4F-A559-943D670B7764}" dt="2024-08-14T17:06:20.306" v="2162" actId="478"/>
          <ac:picMkLst>
            <pc:docMk/>
            <pc:sldMk cId="2244338286" sldId="287"/>
            <ac:picMk id="5" creationId="{C84F9925-8BF0-7942-2733-4A5D508AEA7C}"/>
          </ac:picMkLst>
        </pc:picChg>
        <pc:picChg chg="add mod">
          <ac:chgData name="Ronnel D. Palenzuela" userId="27216d6f-a712-48da-bcb2-613e4bc945ac" providerId="ADAL" clId="{16FF8E01-DE24-0F4F-A559-943D670B7764}" dt="2024-08-14T17:07:53.726" v="2172" actId="1076"/>
          <ac:picMkLst>
            <pc:docMk/>
            <pc:sldMk cId="2244338286" sldId="287"/>
            <ac:picMk id="6" creationId="{FABA4C1D-2D18-55BC-C0A4-FFF3AFC35C03}"/>
          </ac:picMkLst>
        </pc:picChg>
        <pc:picChg chg="add mod">
          <ac:chgData name="Ronnel D. Palenzuela" userId="27216d6f-a712-48da-bcb2-613e4bc945ac" providerId="ADAL" clId="{16FF8E01-DE24-0F4F-A559-943D670B7764}" dt="2024-08-14T17:07:55.489" v="2173" actId="1076"/>
          <ac:picMkLst>
            <pc:docMk/>
            <pc:sldMk cId="2244338286" sldId="287"/>
            <ac:picMk id="7" creationId="{C43B6C84-21DD-D63D-908A-759A84CA71F1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4278137860" sldId="287"/>
        </pc:sldMkLst>
      </pc:sldChg>
      <pc:sldChg chg="addSp delSp modSp add mod ord modNotesTx">
        <pc:chgData name="Ronnel D. Palenzuela" userId="27216d6f-a712-48da-bcb2-613e4bc945ac" providerId="ADAL" clId="{16FF8E01-DE24-0F4F-A559-943D670B7764}" dt="2024-08-15T02:15:44.096" v="2527" actId="20577"/>
        <pc:sldMkLst>
          <pc:docMk/>
          <pc:sldMk cId="2479479881" sldId="288"/>
        </pc:sldMkLst>
        <pc:spChg chg="mod">
          <ac:chgData name="Ronnel D. Palenzuela" userId="27216d6f-a712-48da-bcb2-613e4bc945ac" providerId="ADAL" clId="{16FF8E01-DE24-0F4F-A559-943D670B7764}" dt="2024-08-14T17:10:09.427" v="2193"/>
          <ac:spMkLst>
            <pc:docMk/>
            <pc:sldMk cId="2479479881" sldId="28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5T02:15:44.096" v="2527" actId="20577"/>
          <ac:spMkLst>
            <pc:docMk/>
            <pc:sldMk cId="2479479881" sldId="288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7:24:50.208" v="2303" actId="1076"/>
          <ac:picMkLst>
            <pc:docMk/>
            <pc:sldMk cId="2479479881" sldId="288"/>
            <ac:picMk id="4" creationId="{AF7B02EF-789B-13F1-37A8-FD2A27B92C39}"/>
          </ac:picMkLst>
        </pc:picChg>
        <pc:picChg chg="add mod">
          <ac:chgData name="Ronnel D. Palenzuela" userId="27216d6f-a712-48da-bcb2-613e4bc945ac" providerId="ADAL" clId="{16FF8E01-DE24-0F4F-A559-943D670B7764}" dt="2024-08-14T17:24:49.104" v="2302" actId="1076"/>
          <ac:picMkLst>
            <pc:docMk/>
            <pc:sldMk cId="2479479881" sldId="288"/>
            <ac:picMk id="5" creationId="{D6307E59-5ABC-0E69-DD46-32B7DC644359}"/>
          </ac:picMkLst>
        </pc:picChg>
        <pc:picChg chg="del">
          <ac:chgData name="Ronnel D. Palenzuela" userId="27216d6f-a712-48da-bcb2-613e4bc945ac" providerId="ADAL" clId="{16FF8E01-DE24-0F4F-A559-943D670B7764}" dt="2024-08-14T17:10:50.216" v="2201" actId="478"/>
          <ac:picMkLst>
            <pc:docMk/>
            <pc:sldMk cId="2479479881" sldId="288"/>
            <ac:picMk id="6" creationId="{FB4307CA-B2C0-91D7-AC3C-D22C8F2AE28E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3972629357" sldId="288"/>
        </pc:sldMkLst>
      </pc:sldChg>
      <pc:sldChg chg="addSp delSp modSp add mod modNotesTx">
        <pc:chgData name="Ronnel D. Palenzuela" userId="27216d6f-a712-48da-bcb2-613e4bc945ac" providerId="ADAL" clId="{16FF8E01-DE24-0F4F-A559-943D670B7764}" dt="2024-08-15T03:52:08.349" v="2531" actId="20577"/>
        <pc:sldMkLst>
          <pc:docMk/>
          <pc:sldMk cId="1306085031" sldId="289"/>
        </pc:sldMkLst>
        <pc:spChg chg="mod">
          <ac:chgData name="Ronnel D. Palenzuela" userId="27216d6f-a712-48da-bcb2-613e4bc945ac" providerId="ADAL" clId="{16FF8E01-DE24-0F4F-A559-943D670B7764}" dt="2024-08-14T17:10:29.110" v="2196" actId="20577"/>
          <ac:spMkLst>
            <pc:docMk/>
            <pc:sldMk cId="1306085031" sldId="28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5T03:52:08.349" v="2531" actId="20577"/>
          <ac:spMkLst>
            <pc:docMk/>
            <pc:sldMk cId="1306085031" sldId="289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7:28:52.052" v="2320" actId="1076"/>
          <ac:picMkLst>
            <pc:docMk/>
            <pc:sldMk cId="1306085031" sldId="289"/>
            <ac:picMk id="4" creationId="{348B68C4-CC0D-0D98-D64F-7F073EC0550F}"/>
          </ac:picMkLst>
        </pc:picChg>
        <pc:picChg chg="add del mod">
          <ac:chgData name="Ronnel D. Palenzuela" userId="27216d6f-a712-48da-bcb2-613e4bc945ac" providerId="ADAL" clId="{16FF8E01-DE24-0F4F-A559-943D670B7764}" dt="2024-08-14T17:34:52.342" v="2323" actId="478"/>
          <ac:picMkLst>
            <pc:docMk/>
            <pc:sldMk cId="1306085031" sldId="289"/>
            <ac:picMk id="5" creationId="{514E46FE-484E-F430-4A44-43DE9197FE51}"/>
          </ac:picMkLst>
        </pc:picChg>
        <pc:picChg chg="del">
          <ac:chgData name="Ronnel D. Palenzuela" userId="27216d6f-a712-48da-bcb2-613e4bc945ac" providerId="ADAL" clId="{16FF8E01-DE24-0F4F-A559-943D670B7764}" dt="2024-08-14T17:10:48.048" v="2199" actId="478"/>
          <ac:picMkLst>
            <pc:docMk/>
            <pc:sldMk cId="1306085031" sldId="289"/>
            <ac:picMk id="6" creationId="{FB4307CA-B2C0-91D7-AC3C-D22C8F2AE28E}"/>
          </ac:picMkLst>
        </pc:picChg>
        <pc:picChg chg="add mod">
          <ac:chgData name="Ronnel D. Palenzuela" userId="27216d6f-a712-48da-bcb2-613e4bc945ac" providerId="ADAL" clId="{16FF8E01-DE24-0F4F-A559-943D670B7764}" dt="2024-08-14T17:34:57.159" v="2326" actId="1076"/>
          <ac:picMkLst>
            <pc:docMk/>
            <pc:sldMk cId="1306085031" sldId="289"/>
            <ac:picMk id="7" creationId="{EA60A796-7362-0FE0-7118-D1172B57B748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990164252" sldId="289"/>
        </pc:sldMkLst>
      </pc:sldChg>
      <pc:sldChg chg="addSp delSp modSp add mod">
        <pc:chgData name="Ronnel D. Palenzuela" userId="27216d6f-a712-48da-bcb2-613e4bc945ac" providerId="ADAL" clId="{16FF8E01-DE24-0F4F-A559-943D670B7764}" dt="2024-08-14T17:50:12.782" v="2526" actId="207"/>
        <pc:sldMkLst>
          <pc:docMk/>
          <pc:sldMk cId="926710605" sldId="290"/>
        </pc:sldMkLst>
        <pc:spChg chg="mod">
          <ac:chgData name="Ronnel D. Palenzuela" userId="27216d6f-a712-48da-bcb2-613e4bc945ac" providerId="ADAL" clId="{16FF8E01-DE24-0F4F-A559-943D670B7764}" dt="2024-08-14T17:13:25.130" v="2214" actId="20577"/>
          <ac:spMkLst>
            <pc:docMk/>
            <pc:sldMk cId="926710605" sldId="29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7:50:12.782" v="2526" actId="207"/>
          <ac:spMkLst>
            <pc:docMk/>
            <pc:sldMk cId="926710605" sldId="290"/>
            <ac:spMk id="3" creationId="{F9E9654B-D8E5-22CA-371A-57FADD13842B}"/>
          </ac:spMkLst>
        </pc:spChg>
        <pc:picChg chg="add del mod">
          <ac:chgData name="Ronnel D. Palenzuela" userId="27216d6f-a712-48da-bcb2-613e4bc945ac" providerId="ADAL" clId="{16FF8E01-DE24-0F4F-A559-943D670B7764}" dt="2024-08-14T17:16:19.870" v="2228" actId="478"/>
          <ac:picMkLst>
            <pc:docMk/>
            <pc:sldMk cId="926710605" sldId="290"/>
            <ac:picMk id="4" creationId="{EDC21406-25B3-5E1C-5A7A-A71E21C74D60}"/>
          </ac:picMkLst>
        </pc:picChg>
        <pc:picChg chg="add del mod">
          <ac:chgData name="Ronnel D. Palenzuela" userId="27216d6f-a712-48da-bcb2-613e4bc945ac" providerId="ADAL" clId="{16FF8E01-DE24-0F4F-A559-943D670B7764}" dt="2024-08-14T17:41:36.468" v="2400" actId="1076"/>
          <ac:picMkLst>
            <pc:docMk/>
            <pc:sldMk cId="926710605" sldId="290"/>
            <ac:picMk id="5" creationId="{6F24035F-763D-2A44-9E4D-3B3AB777BA78}"/>
          </ac:picMkLst>
        </pc:picChg>
        <pc:picChg chg="del">
          <ac:chgData name="Ronnel D. Palenzuela" userId="27216d6f-a712-48da-bcb2-613e4bc945ac" providerId="ADAL" clId="{16FF8E01-DE24-0F4F-A559-943D670B7764}" dt="2024-08-14T17:10:49.106" v="2200" actId="478"/>
          <ac:picMkLst>
            <pc:docMk/>
            <pc:sldMk cId="926710605" sldId="290"/>
            <ac:picMk id="6" creationId="{FB4307CA-B2C0-91D7-AC3C-D22C8F2AE28E}"/>
          </ac:picMkLst>
        </pc:picChg>
        <pc:picChg chg="add mod">
          <ac:chgData name="Ronnel D. Palenzuela" userId="27216d6f-a712-48da-bcb2-613e4bc945ac" providerId="ADAL" clId="{16FF8E01-DE24-0F4F-A559-943D670B7764}" dt="2024-08-14T17:41:43.973" v="2401" actId="1076"/>
          <ac:picMkLst>
            <pc:docMk/>
            <pc:sldMk cId="926710605" sldId="290"/>
            <ac:picMk id="7" creationId="{5A1661AD-4B34-6DA1-9F77-CE678239C894}"/>
          </ac:picMkLst>
        </pc:picChg>
        <pc:picChg chg="add mod">
          <ac:chgData name="Ronnel D. Palenzuela" userId="27216d6f-a712-48da-bcb2-613e4bc945ac" providerId="ADAL" clId="{16FF8E01-DE24-0F4F-A559-943D670B7764}" dt="2024-08-14T17:41:32.404" v="2398" actId="1076"/>
          <ac:picMkLst>
            <pc:docMk/>
            <pc:sldMk cId="926710605" sldId="290"/>
            <ac:picMk id="8" creationId="{E4E637F6-DB44-DC58-477A-29220CC8DA04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111498698" sldId="290"/>
        </pc:sldMkLst>
      </pc:sldChg>
      <pc:sldChg chg="addSp delSp modSp add mod modNotesTx">
        <pc:chgData name="Ronnel D. Palenzuela" userId="27216d6f-a712-48da-bcb2-613e4bc945ac" providerId="ADAL" clId="{16FF8E01-DE24-0F4F-A559-943D670B7764}" dt="2024-08-14T17:48:56.991" v="2524" actId="1076"/>
        <pc:sldMkLst>
          <pc:docMk/>
          <pc:sldMk cId="234676306" sldId="291"/>
        </pc:sldMkLst>
        <pc:spChg chg="mod">
          <ac:chgData name="Ronnel D. Palenzuela" userId="27216d6f-a712-48da-bcb2-613e4bc945ac" providerId="ADAL" clId="{16FF8E01-DE24-0F4F-A559-943D670B7764}" dt="2024-08-14T17:18:52.390" v="2243" actId="20577"/>
          <ac:spMkLst>
            <pc:docMk/>
            <pc:sldMk cId="234676306" sldId="291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7:44:12.036" v="2474" actId="20577"/>
          <ac:spMkLst>
            <pc:docMk/>
            <pc:sldMk cId="234676306" sldId="291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7:48:56.991" v="2524" actId="1076"/>
          <ac:picMkLst>
            <pc:docMk/>
            <pc:sldMk cId="234676306" sldId="291"/>
            <ac:picMk id="4" creationId="{77B54F2E-F3FD-7965-C9AC-7AD3C16CC21A}"/>
          </ac:picMkLst>
        </pc:picChg>
        <pc:picChg chg="del">
          <ac:chgData name="Ronnel D. Palenzuela" userId="27216d6f-a712-48da-bcb2-613e4bc945ac" providerId="ADAL" clId="{16FF8E01-DE24-0F4F-A559-943D670B7764}" dt="2024-08-14T17:43:01.527" v="2455" actId="478"/>
          <ac:picMkLst>
            <pc:docMk/>
            <pc:sldMk cId="234676306" sldId="291"/>
            <ac:picMk id="5" creationId="{6F24035F-763D-2A44-9E4D-3B3AB777BA78}"/>
          </ac:picMkLst>
        </pc:picChg>
        <pc:picChg chg="add del mod">
          <ac:chgData name="Ronnel D. Palenzuela" userId="27216d6f-a712-48da-bcb2-613e4bc945ac" providerId="ADAL" clId="{16FF8E01-DE24-0F4F-A559-943D670B7764}" dt="2024-08-14T17:47:51.981" v="2508" actId="478"/>
          <ac:picMkLst>
            <pc:docMk/>
            <pc:sldMk cId="234676306" sldId="291"/>
            <ac:picMk id="6" creationId="{50F79B71-AA73-A4EC-42FF-95E9F8E1747A}"/>
          </ac:picMkLst>
        </pc:picChg>
        <pc:picChg chg="add mod">
          <ac:chgData name="Ronnel D. Palenzuela" userId="27216d6f-a712-48da-bcb2-613e4bc945ac" providerId="ADAL" clId="{16FF8E01-DE24-0F4F-A559-943D670B7764}" dt="2024-08-14T17:48:51.118" v="2520" actId="1076"/>
          <ac:picMkLst>
            <pc:docMk/>
            <pc:sldMk cId="234676306" sldId="291"/>
            <ac:picMk id="7" creationId="{BFFCD08C-39CF-85D4-AFAB-20D06151775B}"/>
          </ac:picMkLst>
        </pc:picChg>
        <pc:picChg chg="add mod">
          <ac:chgData name="Ronnel D. Palenzuela" userId="27216d6f-a712-48da-bcb2-613e4bc945ac" providerId="ADAL" clId="{16FF8E01-DE24-0F4F-A559-943D670B7764}" dt="2024-08-14T17:48:55.627" v="2522" actId="1076"/>
          <ac:picMkLst>
            <pc:docMk/>
            <pc:sldMk cId="234676306" sldId="291"/>
            <ac:picMk id="8" creationId="{94650D83-6F61-D6E5-506A-5BEBD5E1B8C5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815011119" sldId="291"/>
        </pc:sldMkLst>
      </pc:sldChg>
      <pc:sldMasterChg chg="modSldLayout">
        <pc:chgData name="Ronnel D. Palenzuela" userId="27216d6f-a712-48da-bcb2-613e4bc945ac" providerId="ADAL" clId="{16FF8E01-DE24-0F4F-A559-943D670B7764}" dt="2024-08-14T16:14:03.102" v="1502" actId="20577"/>
        <pc:sldMasterMkLst>
          <pc:docMk/>
          <pc:sldMasterMk cId="651270159" sldId="2147483648"/>
        </pc:sldMasterMkLst>
        <pc:sldLayoutChg chg="modSp mod">
          <pc:chgData name="Ronnel D. Palenzuela" userId="27216d6f-a712-48da-bcb2-613e4bc945ac" providerId="ADAL" clId="{16FF8E01-DE24-0F4F-A559-943D670B7764}" dt="2024-08-14T16:13:56.324" v="1498" actId="20577"/>
          <pc:sldLayoutMkLst>
            <pc:docMk/>
            <pc:sldMasterMk cId="651270159" sldId="2147483648"/>
            <pc:sldLayoutMk cId="2921653432" sldId="2147483649"/>
          </pc:sldLayoutMkLst>
          <pc:spChg chg="mod">
            <ac:chgData name="Ronnel D. Palenzuela" userId="27216d6f-a712-48da-bcb2-613e4bc945ac" providerId="ADAL" clId="{16FF8E01-DE24-0F4F-A559-943D670B7764}" dt="2024-08-14T16:13:56.324" v="1498" actId="20577"/>
            <ac:spMkLst>
              <pc:docMk/>
              <pc:sldMasterMk cId="651270159" sldId="2147483648"/>
              <pc:sldLayoutMk cId="2921653432" sldId="2147483649"/>
              <ac:spMk id="14" creationId="{D0B6F2F1-CE07-6C53-35DD-423B006969A2}"/>
            </ac:spMkLst>
          </pc:spChg>
        </pc:sldLayoutChg>
        <pc:sldLayoutChg chg="modSp mod">
          <pc:chgData name="Ronnel D. Palenzuela" userId="27216d6f-a712-48da-bcb2-613e4bc945ac" providerId="ADAL" clId="{16FF8E01-DE24-0F4F-A559-943D670B7764}" dt="2024-08-14T16:13:59.827" v="1500" actId="20577"/>
          <pc:sldLayoutMkLst>
            <pc:docMk/>
            <pc:sldMasterMk cId="651270159" sldId="2147483648"/>
            <pc:sldLayoutMk cId="414239045" sldId="2147483650"/>
          </pc:sldLayoutMkLst>
          <pc:spChg chg="mod">
            <ac:chgData name="Ronnel D. Palenzuela" userId="27216d6f-a712-48da-bcb2-613e4bc945ac" providerId="ADAL" clId="{16FF8E01-DE24-0F4F-A559-943D670B7764}" dt="2024-08-14T16:13:59.827" v="1500" actId="20577"/>
            <ac:spMkLst>
              <pc:docMk/>
              <pc:sldMasterMk cId="651270159" sldId="2147483648"/>
              <pc:sldLayoutMk cId="414239045" sldId="2147483650"/>
              <ac:spMk id="8" creationId="{A20CEFFD-1670-10A5-7ED4-7F9703262EA1}"/>
            </ac:spMkLst>
          </pc:spChg>
        </pc:sldLayoutChg>
        <pc:sldLayoutChg chg="modSp mod">
          <pc:chgData name="Ronnel D. Palenzuela" userId="27216d6f-a712-48da-bcb2-613e4bc945ac" providerId="ADAL" clId="{16FF8E01-DE24-0F4F-A559-943D670B7764}" dt="2024-08-14T16:14:03.102" v="1502" actId="20577"/>
          <pc:sldLayoutMkLst>
            <pc:docMk/>
            <pc:sldMasterMk cId="651270159" sldId="2147483648"/>
            <pc:sldLayoutMk cId="2618641526" sldId="2147483653"/>
          </pc:sldLayoutMkLst>
          <pc:spChg chg="mod">
            <ac:chgData name="Ronnel D. Palenzuela" userId="27216d6f-a712-48da-bcb2-613e4bc945ac" providerId="ADAL" clId="{16FF8E01-DE24-0F4F-A559-943D670B7764}" dt="2024-08-14T16:14:03.102" v="1502" actId="20577"/>
            <ac:spMkLst>
              <pc:docMk/>
              <pc:sldMasterMk cId="651270159" sldId="2147483648"/>
              <pc:sldLayoutMk cId="2618641526" sldId="2147483653"/>
              <ac:spMk id="11" creationId="{3E084DDE-82D5-F74F-6486-DED2612274CD}"/>
            </ac:spMkLst>
          </pc:spChg>
        </pc:sldLayoutChg>
      </pc:sldMasterChg>
    </pc:docChg>
  </pc:docChgLst>
</pc:chgInfo>
</file>

<file path=ppt/media/hdphoto1.wdp>
</file>

<file path=ppt/media/hdphoto2.wdp>
</file>

<file path=ppt/media/image1.jpg>
</file>

<file path=ppt/media/image10.png>
</file>

<file path=ppt/media/image11.svg>
</file>

<file path=ppt/media/image2.png>
</file>

<file path=ppt/media/image3.jpeg>
</file>

<file path=ppt/media/image4.png>
</file>

<file path=ppt/media/image5.png>
</file>

<file path=ppt/media/image6.jpg>
</file>

<file path=ppt/media/image7.pn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A99358-0554-3345-871D-48A6BABEE3E1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76209C-F82F-8948-8964-C389942C0F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017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76209C-F82F-8948-8964-C389942C0FE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958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1F2E25-2D17-1002-94DC-276DE66E43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5119529-D515-1E8E-B80D-F4CFD836508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2E52C7C-B518-F7B9-50A9-E844EB09EA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6C9277-08B9-A9FC-98E5-06E4CA9C1B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76209C-F82F-8948-8964-C389942C0FE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2081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2E9782-E6EE-48F2-4E15-3D02F9BB10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EA32CF1-F06E-820A-B6D1-F72D980C31A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EA4A339-89E0-0A89-DF7D-88FF62C860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BCB013-6A18-7227-CE37-860D4C5E87C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76209C-F82F-8948-8964-C389942C0FE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9628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B0F9B5-36C5-72E8-B2D6-B8E67005DC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553F98B-6ADF-CDA6-B579-787F07988AC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85A66D7-2119-1773-F3BC-499592D395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574248-D3EA-7D15-2A9C-E98565462CB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76209C-F82F-8948-8964-C389942C0FE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4443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CB6DDB-D71A-B50F-21F0-050014E810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5CBDE93-B907-FB1A-3902-0D5A42419B8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3FA2934-C41F-30F4-235E-8121560B0EB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D7FEB8-AD4A-527A-57F2-940CCD0303C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76209C-F82F-8948-8964-C389942C0FE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0317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E26FBF-5CCB-0A69-B8E9-B03FE1E770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5F94F63-1BCB-436C-20BE-2013196ECDE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1BCCA1E-4548-0097-8EAC-E84116A3F3F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E92030-B960-C4BD-0A5E-9EFD446BD2D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76209C-F82F-8948-8964-C389942C0FE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2935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405D69-F5A3-3113-A5DD-1F1106D015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61FB680-19D3-0F32-7859-373060A585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033BCCE-441C-7FC1-8351-0567DBBBE6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ADF2E4-1810-74A9-146C-96F5696863A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76209C-F82F-8948-8964-C389942C0FE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5478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736786-75CD-038F-A6C5-23014716B5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E7BD796-E02C-BCF2-A5B6-113582D0A25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87A4B1E-E688-A211-916F-636DDE296F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12978F-A08C-CC55-91DC-7EB7D575184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76209C-F82F-8948-8964-C389942C0FE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3360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0ABA2-F050-76BB-E4A9-9A1817A308D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Lesson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88B8A1-4019-4D0D-69E4-51C58926FF2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Lesson Name</a:t>
            </a:r>
          </a:p>
        </p:txBody>
      </p:sp>
      <p:pic>
        <p:nvPicPr>
          <p:cNvPr id="8" name="Picture 7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1E41D946-B0E6-5FE9-7F33-DECF0431287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0826D9-D744-BD54-EF64-70E8CB5AE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6F-70C8-954B-9EC8-D842168CE9D2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94B7A0-4232-A0AC-7E3A-3BF632F0C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A9B9C0-7AE6-2F09-7A4E-D58AB0F87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F18FD-875D-A541-8C07-F37C775C0F13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D0B6F2F1-CE07-6C53-35DD-423B006969A2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7EC7D6A8-C716-40D7-8EA0-CBACE0B8E8B2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88EE941-D370-38CE-7C65-D512B4AC642D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16534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7B5669AE-17C4-21B8-716E-576EA07222E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411D1C-0F2D-DA60-ACD5-56D862F86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66829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9B6DBA-925F-FB98-9AA6-17E75C3A83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2327329"/>
            <a:ext cx="10515600" cy="43513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1C6A99E0-164E-8E07-5CE2-462A5715BEDF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57BC6584-4AE6-A403-9D75-64B3D0961972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A268FE7-9424-BA2B-6407-5EDFA2D19315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9534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B05C3D-FB3F-3C25-7050-4E9FC83033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858737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5" name="Picture 4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19D51CD6-6B48-B408-FB65-BEBD1C62DA2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F8A6BD-D071-5134-8DAB-9685A5A426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858737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C9D8348D-1C95-7E0B-1725-AD73063169BA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CCOBJPGL</a:t>
            </a:r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FC05B5A8-0ED3-B01C-7645-7C6B12D8F1E3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3D5E4D1-6755-AA74-3EC7-549A709B197A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3397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7934C-88AA-65C7-69FD-291768EA3B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26369"/>
            <a:ext cx="10515600" cy="1325563"/>
          </a:xfrm>
        </p:spPr>
        <p:txBody>
          <a:bodyPr/>
          <a:lstStyle/>
          <a:p>
            <a:r>
              <a:rPr lang="en-US" dirty="0"/>
              <a:t>Topic Name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A40A79-3EDB-F8E7-BE0C-7ADA403789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6869"/>
            <a:ext cx="10515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" name="Picture 4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D2B64AD2-0907-0C80-4C6F-E5925CA19D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20CEFFD-1670-10A5-7ED4-7F9703262EA1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2E0509C1-2A03-2148-8C1A-8FA9E5ACBECF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A86EC78-3FBD-4A30-427B-30963D3C6ABF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2390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86428-0162-8984-D72C-F96220FAF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915D9C-50A3-FEC4-9D1D-487FA259D4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659D22-453E-BFFB-3F8A-759A6391CA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6F-70C8-954B-9EC8-D842168CE9D2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FF2910-0DE9-B288-360A-0BEB46FC4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20602E-2E56-CB33-125B-47DD51E32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F18FD-875D-A541-8C07-F37C775C0F13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384689F0-2863-7C4B-17BF-BE5B5D9EC3F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2F959288-960D-4A38-60A1-E81A6BCED55C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F72B048E-A6FE-4CAB-EC85-1198407F2FD8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3F180FA-D017-2661-AF92-BFE9BEC50849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32407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C747A8-E096-D9F8-9F8D-29067968C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064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D67934-A1CC-85B8-7BAE-95BB6C6E04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31114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6" name="Picture 5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00EA0AFE-62F3-0422-AA84-A575E4E80EE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AB141E-535E-5ACA-4F43-5F265BED59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1114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F5878491-3BC2-286A-8527-9EC73F050C5A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E6E02060-1062-1563-E549-CD8CEB48D9B3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6C202D2-FCDD-C68E-CAA2-6C1E5DD46859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14337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66FD41-6019-CD6C-6665-80EA8D7A6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826369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C9F666-6A8D-602E-BBFD-BDB638D94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142407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7DB928-AEB0-9052-5F03-5F10A5A6D0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66319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987E17-25F6-814C-5955-581112A1DA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142407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0C68B052-178B-68EB-74D0-1F72A961D62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E2F8CB-407F-E9C8-0B60-6661F8F09C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66319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3E084DDE-82D5-F74F-6486-DED2612274CD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8B202EF5-2A81-8235-70C4-6821549220EA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34AFFD4-4F3C-D078-8FAB-44BBE50F61A1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86415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0380C-E50D-70D7-4C76-E7BA7AFD9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85909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2B6F113-2EC8-CE48-879A-6833BF620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6F-70C8-954B-9EC8-D842168CE9D2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9D26BA-5C98-F77F-4E74-A5E405BDF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5F6499B7-7705-4022-0E3D-6F15DA33E04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6EE29F-553C-C4CE-B95E-AA4C5D73A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F18FD-875D-A541-8C07-F37C775C0F1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708DDE5B-2DD9-86EA-2AF6-4C8E51EEF8B4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7E49FA92-9689-FAB4-2ECB-5B956E927256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F669ED5-94B9-9A07-F0FF-9839ED506F34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0086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4E8268-BB09-9115-852C-9588795B4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6F-70C8-954B-9EC8-D842168CE9D2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F8A218-E351-876A-DAA5-28871E0DA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32B622B8-10FD-A134-458C-E6877FD806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4078DA-EA1A-D15A-DC5A-C7E4EB745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F18FD-875D-A541-8C07-F37C775C0F13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40560B87-4053-202F-E17D-9EF3D6733F8F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5E66F80-159E-0E16-E237-CC8F92940701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DFE5D7F-2C5A-49EE-7A01-6A6A94CCC39D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80126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F9512-DB3C-27D6-94A1-4CE5658ED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318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4B6E74-9F00-7DB0-255C-B77AD9A41B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51340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6" name="Picture 5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FE831EBC-12E1-F4A6-863D-4B8D84A1AF5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782F70-FC76-DA9D-9C9B-5C72237689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58338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5762C284-A385-C151-F898-C6E0FD35F2E8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B9779549-2BAC-513C-0330-0CC70BE106D4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695A169-9043-0478-7765-F692CDA08802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5116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7646F-9BC1-59FE-5CD1-0334C05843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34628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17D81B3-860D-217A-1F5F-D7F60AB4D8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464853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pic>
        <p:nvPicPr>
          <p:cNvPr id="6" name="Picture 5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749EBEBA-9410-EC61-6F84-BC52B450D7F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8FB98A-B430-C6D2-5211-28791F38A2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534828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123FCC6A-2F3F-4971-9EC4-557092FB1A40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8236CCB9-8956-84BC-DEF4-5AC27703601C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BSIT Department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A05EB57-C136-624C-3951-8BA8F4AF0526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80217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8C53B7-FED3-EFF9-26A5-392907AB9F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Subject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B91B9D-A735-901B-1C8F-AF7739954B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FCA33F-C01E-0A3B-9D81-9431474419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4BC266F-70C8-954B-9EC8-D842168CE9D2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14D509-240F-F8C7-25C0-84E3FCFA70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FA56B6-26D6-957A-7566-E1928B4300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AEF18FD-875D-A541-8C07-F37C775C0F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270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sv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jpeg"/><Relationship Id="rId4" Type="http://schemas.openxmlformats.org/officeDocument/2006/relationships/image" Target="../media/image8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jpeg"/><Relationship Id="rId4" Type="http://schemas.openxmlformats.org/officeDocument/2006/relationships/image" Target="../media/image8.jp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9DC0FD-E73C-26A6-891F-61B4610769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94475"/>
            <a:ext cx="9144000" cy="1184161"/>
          </a:xfrm>
        </p:spPr>
        <p:txBody>
          <a:bodyPr>
            <a:normAutofit/>
          </a:bodyPr>
          <a:lstStyle/>
          <a:p>
            <a:r>
              <a:rPr lang="en-US" sz="7000" dirty="0">
                <a:solidFill>
                  <a:srgbClr val="32418C"/>
                </a:solidFill>
                <a:latin typeface="Aptos" panose="020B0004020202020204" pitchFamily="34" charset="0"/>
              </a:rPr>
              <a:t>Multiple Inheritance</a:t>
            </a:r>
            <a:endParaRPr lang="en-US" sz="7000" dirty="0">
              <a:latin typeface="Aptos" panose="020B00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CA8846-F5F9-9E2F-7E86-4EDFA1AEFE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78636"/>
            <a:ext cx="9144000" cy="471198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5369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401A7A-47A8-3158-FB84-0D3EE65335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96A710-D4ED-46B0-5451-B882B44061C9}"/>
              </a:ext>
            </a:extLst>
          </p:cNvPr>
          <p:cNvSpPr txBox="1">
            <a:spLocks/>
          </p:cNvSpPr>
          <p:nvPr/>
        </p:nvSpPr>
        <p:spPr>
          <a:xfrm>
            <a:off x="450227" y="1113069"/>
            <a:ext cx="11337582" cy="5380864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E909F18-4599-B3F8-2BC3-303EB746DADE}"/>
              </a:ext>
            </a:extLst>
          </p:cNvPr>
          <p:cNvSpPr txBox="1"/>
          <p:nvPr/>
        </p:nvSpPr>
        <p:spPr>
          <a:xfrm>
            <a:off x="853673" y="1585742"/>
            <a:ext cx="246436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class</a:t>
            </a:r>
            <a:endParaRPr lang="en-PH" sz="2500" dirty="0">
              <a:solidFill>
                <a:srgbClr val="0070C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DD8625D-1800-23D5-1AD0-4C715FDD4D96}"/>
              </a:ext>
            </a:extLst>
          </p:cNvPr>
          <p:cNvSpPr txBox="1"/>
          <p:nvPr/>
        </p:nvSpPr>
        <p:spPr>
          <a:xfrm>
            <a:off x="3121675" y="1585742"/>
            <a:ext cx="73363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Dog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A799DE-7814-C3F8-7761-C63F892B8E6A}"/>
              </a:ext>
            </a:extLst>
          </p:cNvPr>
          <p:cNvSpPr txBox="1"/>
          <p:nvPr/>
        </p:nvSpPr>
        <p:spPr>
          <a:xfrm>
            <a:off x="3855309" y="1592051"/>
            <a:ext cx="3764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BC43541-117B-FDAE-15AB-CA73FD9E902D}"/>
              </a:ext>
            </a:extLst>
          </p:cNvPr>
          <p:cNvSpPr txBox="1"/>
          <p:nvPr/>
        </p:nvSpPr>
        <p:spPr>
          <a:xfrm>
            <a:off x="1586752" y="2126204"/>
            <a:ext cx="350423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void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bark</a:t>
            </a:r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()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81046F2-88B4-4697-EC49-80B339B2965F}"/>
              </a:ext>
            </a:extLst>
          </p:cNvPr>
          <p:cNvSpPr txBox="1"/>
          <p:nvPr/>
        </p:nvSpPr>
        <p:spPr>
          <a:xfrm>
            <a:off x="851637" y="2535469"/>
            <a:ext cx="37578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4697C5-725B-CC38-9FC1-00839CC77A16}"/>
              </a:ext>
            </a:extLst>
          </p:cNvPr>
          <p:cNvSpPr txBox="1"/>
          <p:nvPr/>
        </p:nvSpPr>
        <p:spPr>
          <a:xfrm>
            <a:off x="851637" y="3222247"/>
            <a:ext cx="228585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class</a:t>
            </a:r>
            <a:endParaRPr lang="en-PH" sz="2500" dirty="0">
              <a:solidFill>
                <a:srgbClr val="0070C0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A572C75-6C24-FDF4-C72A-B550FF0DCF2C}"/>
              </a:ext>
            </a:extLst>
          </p:cNvPr>
          <p:cNvSpPr txBox="1"/>
          <p:nvPr/>
        </p:nvSpPr>
        <p:spPr>
          <a:xfrm>
            <a:off x="3177896" y="3222247"/>
            <a:ext cx="468095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Pomeranian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 extends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Dog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99E4332-D3F1-B0BF-F23B-3EBF20470E3A}"/>
              </a:ext>
            </a:extLst>
          </p:cNvPr>
          <p:cNvSpPr txBox="1"/>
          <p:nvPr/>
        </p:nvSpPr>
        <p:spPr>
          <a:xfrm>
            <a:off x="7313120" y="3222075"/>
            <a:ext cx="3764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FDB338B-493E-A157-3A2B-6CD0D6916F37}"/>
              </a:ext>
            </a:extLst>
          </p:cNvPr>
          <p:cNvSpPr txBox="1"/>
          <p:nvPr/>
        </p:nvSpPr>
        <p:spPr>
          <a:xfrm>
            <a:off x="849601" y="4171974"/>
            <a:ext cx="37578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F023BAB-B2F8-E0A8-C9C0-8D865B9D40FE}"/>
              </a:ext>
            </a:extLst>
          </p:cNvPr>
          <p:cNvSpPr txBox="1"/>
          <p:nvPr/>
        </p:nvSpPr>
        <p:spPr>
          <a:xfrm>
            <a:off x="853673" y="4795376"/>
            <a:ext cx="228585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class</a:t>
            </a:r>
            <a:endParaRPr lang="en-PH" sz="2500" dirty="0">
              <a:solidFill>
                <a:srgbClr val="0070C0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3E1DA80-9C3B-DA5F-807B-4562A74759ED}"/>
              </a:ext>
            </a:extLst>
          </p:cNvPr>
          <p:cNvSpPr txBox="1"/>
          <p:nvPr/>
        </p:nvSpPr>
        <p:spPr>
          <a:xfrm>
            <a:off x="3179932" y="4795376"/>
            <a:ext cx="318399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Husky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 extends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Dog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38969BE-7B90-F632-C3C4-160E1BBB5337}"/>
              </a:ext>
            </a:extLst>
          </p:cNvPr>
          <p:cNvSpPr txBox="1"/>
          <p:nvPr/>
        </p:nvSpPr>
        <p:spPr>
          <a:xfrm>
            <a:off x="6363929" y="4795376"/>
            <a:ext cx="3764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9E5A866-279A-C9F7-6BB5-FC22F6305872}"/>
              </a:ext>
            </a:extLst>
          </p:cNvPr>
          <p:cNvSpPr txBox="1"/>
          <p:nvPr/>
        </p:nvSpPr>
        <p:spPr>
          <a:xfrm>
            <a:off x="851637" y="5813033"/>
            <a:ext cx="37578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C667D104-0A84-5D4E-95F7-3E7B63F52B15}"/>
              </a:ext>
            </a:extLst>
          </p:cNvPr>
          <p:cNvSpPr txBox="1"/>
          <p:nvPr/>
        </p:nvSpPr>
        <p:spPr>
          <a:xfrm>
            <a:off x="1584717" y="3768662"/>
            <a:ext cx="81138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void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bark</a:t>
            </a:r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()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 {“Pomeranian is barking“;}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4D9B7C28-02D0-E272-A134-DDBF4F55AFBC}"/>
              </a:ext>
            </a:extLst>
          </p:cNvPr>
          <p:cNvSpPr txBox="1"/>
          <p:nvPr/>
        </p:nvSpPr>
        <p:spPr>
          <a:xfrm>
            <a:off x="1586752" y="5335979"/>
            <a:ext cx="724015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void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bark</a:t>
            </a:r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()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 {“Husky is barking“;}</a:t>
            </a:r>
          </a:p>
        </p:txBody>
      </p:sp>
    </p:spTree>
    <p:extLst>
      <p:ext uri="{BB962C8B-B14F-4D97-AF65-F5344CB8AC3E}">
        <p14:creationId xmlns:p14="http://schemas.microsoft.com/office/powerpoint/2010/main" val="1551621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/>
      <p:bldP spid="10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  <p:bldP spid="26" grpId="0"/>
      <p:bldP spid="28" grpId="0"/>
      <p:bldP spid="51" grpId="0"/>
      <p:bldP spid="5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01A8C8-3C75-95D5-B206-EE9E1F65EF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5BF2E5-216A-F57B-7927-7CEA36CDF0C3}"/>
              </a:ext>
            </a:extLst>
          </p:cNvPr>
          <p:cNvSpPr txBox="1">
            <a:spLocks/>
          </p:cNvSpPr>
          <p:nvPr/>
        </p:nvSpPr>
        <p:spPr>
          <a:xfrm>
            <a:off x="450227" y="1113069"/>
            <a:ext cx="11337582" cy="5380864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A97529C-2FE5-8011-93B7-68237C64970B}"/>
              </a:ext>
            </a:extLst>
          </p:cNvPr>
          <p:cNvSpPr txBox="1"/>
          <p:nvPr/>
        </p:nvSpPr>
        <p:spPr>
          <a:xfrm>
            <a:off x="734403" y="1604915"/>
            <a:ext cx="228585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class</a:t>
            </a:r>
            <a:endParaRPr lang="en-PH" sz="2500" dirty="0">
              <a:solidFill>
                <a:srgbClr val="0070C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636C5B-6133-2DA0-610E-6733A9633086}"/>
              </a:ext>
            </a:extLst>
          </p:cNvPr>
          <p:cNvSpPr txBox="1"/>
          <p:nvPr/>
        </p:nvSpPr>
        <p:spPr>
          <a:xfrm>
            <a:off x="3060662" y="1604915"/>
            <a:ext cx="584479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 err="1">
                <a:solidFill>
                  <a:srgbClr val="00CC99"/>
                </a:solidFill>
                <a:latin typeface="Consolas" panose="020B0609020204030204" pitchFamily="49" charset="0"/>
              </a:rPr>
              <a:t>Pomsky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 extends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Pomeranian, Husky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9EBE899-6192-C0B7-C386-DDE30E062E2B}"/>
              </a:ext>
            </a:extLst>
          </p:cNvPr>
          <p:cNvSpPr txBox="1"/>
          <p:nvPr/>
        </p:nvSpPr>
        <p:spPr>
          <a:xfrm>
            <a:off x="8905461" y="1604915"/>
            <a:ext cx="3764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E02F20-F3A7-6EA8-8A7E-49B41FEB0FB2}"/>
              </a:ext>
            </a:extLst>
          </p:cNvPr>
          <p:cNvSpPr txBox="1"/>
          <p:nvPr/>
        </p:nvSpPr>
        <p:spPr>
          <a:xfrm>
            <a:off x="732367" y="2154644"/>
            <a:ext cx="37578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DC6ED2E-AE7F-D703-25A0-F8C344911BB1}"/>
              </a:ext>
            </a:extLst>
          </p:cNvPr>
          <p:cNvSpPr txBox="1"/>
          <p:nvPr/>
        </p:nvSpPr>
        <p:spPr>
          <a:xfrm>
            <a:off x="1207310" y="3468018"/>
            <a:ext cx="359914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static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void</a:t>
            </a:r>
            <a:r>
              <a:rPr lang="en-PH" sz="2500" dirty="0">
                <a:solidFill>
                  <a:srgbClr val="7030A0"/>
                </a:solidFill>
                <a:latin typeface="Consolas" panose="020B0609020204030204" pitchFamily="49" charset="0"/>
              </a:rPr>
              <a:t> </a:t>
            </a:r>
            <a:endParaRPr lang="en-PH" sz="2500" dirty="0">
              <a:solidFill>
                <a:srgbClr val="7030A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1C3EBE6-A9B1-CB8A-D4A3-24F3C752E75A}"/>
              </a:ext>
            </a:extLst>
          </p:cNvPr>
          <p:cNvSpPr txBox="1"/>
          <p:nvPr/>
        </p:nvSpPr>
        <p:spPr>
          <a:xfrm>
            <a:off x="4491216" y="3468018"/>
            <a:ext cx="90396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main</a:t>
            </a:r>
            <a:endParaRPr lang="en-PH" sz="25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86D0E4E-9EB5-1738-CCFE-7C8297BE96BA}"/>
              </a:ext>
            </a:extLst>
          </p:cNvPr>
          <p:cNvSpPr txBox="1"/>
          <p:nvPr/>
        </p:nvSpPr>
        <p:spPr>
          <a:xfrm>
            <a:off x="5343772" y="3469374"/>
            <a:ext cx="286950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(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String</a:t>
            </a:r>
            <a:r>
              <a:rPr lang="en-PH" sz="2500" dirty="0">
                <a:solidFill>
                  <a:srgbClr val="00B0F0"/>
                </a:solidFill>
                <a:latin typeface="Consolas" panose="020B0609020204030204" pitchFamily="49" charset="0"/>
              </a:rPr>
              <a:t>[]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args</a:t>
            </a:r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)</a:t>
            </a:r>
            <a:endParaRPr lang="en-PH" sz="2500" dirty="0">
              <a:solidFill>
                <a:srgbClr val="FF40FF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5301D1C-F76C-3DA2-1556-2E6914D3C483}"/>
              </a:ext>
            </a:extLst>
          </p:cNvPr>
          <p:cNvSpPr txBox="1"/>
          <p:nvPr/>
        </p:nvSpPr>
        <p:spPr>
          <a:xfrm>
            <a:off x="8071570" y="3465244"/>
            <a:ext cx="47494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830FAB3-3BF9-BB1D-964A-C8A4BFBCE322}"/>
              </a:ext>
            </a:extLst>
          </p:cNvPr>
          <p:cNvSpPr txBox="1"/>
          <p:nvPr/>
        </p:nvSpPr>
        <p:spPr>
          <a:xfrm>
            <a:off x="1207310" y="5282529"/>
            <a:ext cx="54697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9CB87D8-1344-2BDC-348B-D4FE71A04FC8}"/>
              </a:ext>
            </a:extLst>
          </p:cNvPr>
          <p:cNvSpPr txBox="1"/>
          <p:nvPr/>
        </p:nvSpPr>
        <p:spPr>
          <a:xfrm>
            <a:off x="732367" y="2870225"/>
            <a:ext cx="359914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class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App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090D4D1-E3BE-C8FA-E1CC-B3B404948F29}"/>
              </a:ext>
            </a:extLst>
          </p:cNvPr>
          <p:cNvSpPr txBox="1"/>
          <p:nvPr/>
        </p:nvSpPr>
        <p:spPr>
          <a:xfrm>
            <a:off x="3744705" y="2848320"/>
            <a:ext cx="47494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515A633-8F19-0118-6221-F4913F73AEBC}"/>
              </a:ext>
            </a:extLst>
          </p:cNvPr>
          <p:cNvSpPr txBox="1"/>
          <p:nvPr/>
        </p:nvSpPr>
        <p:spPr>
          <a:xfrm>
            <a:off x="732367" y="5756446"/>
            <a:ext cx="47494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8FBBEA0-CC4D-8CE1-9EBB-780F45036EE5}"/>
              </a:ext>
            </a:extLst>
          </p:cNvPr>
          <p:cNvSpPr txBox="1"/>
          <p:nvPr/>
        </p:nvSpPr>
        <p:spPr>
          <a:xfrm>
            <a:off x="1664610" y="4229003"/>
            <a:ext cx="559680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 err="1">
                <a:solidFill>
                  <a:srgbClr val="00CC99"/>
                </a:solidFill>
                <a:latin typeface="Consolas" panose="020B0609020204030204" pitchFamily="49" charset="0"/>
              </a:rPr>
              <a:t>Pomsky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mypomsky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=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chemeClr val="accent5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new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 err="1">
                <a:solidFill>
                  <a:srgbClr val="00CC99"/>
                </a:solidFill>
                <a:latin typeface="Consolas" panose="020B0609020204030204" pitchFamily="49" charset="0"/>
              </a:rPr>
              <a:t>Pomsky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()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  <a:endParaRPr lang="en-PH" sz="2500" dirty="0">
              <a:solidFill>
                <a:schemeClr val="bg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768C811-7E37-6B56-6DDB-B0044E620E25}"/>
              </a:ext>
            </a:extLst>
          </p:cNvPr>
          <p:cNvSpPr txBox="1"/>
          <p:nvPr/>
        </p:nvSpPr>
        <p:spPr>
          <a:xfrm>
            <a:off x="1664608" y="4808612"/>
            <a:ext cx="471928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mypomsky</a:t>
            </a:r>
            <a:r>
              <a:rPr lang="en-PH" sz="2500" dirty="0" err="1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  <a:r>
              <a:rPr lang="en-PH" sz="2500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bark</a:t>
            </a:r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()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  <a:endParaRPr lang="en-PH" sz="2500" dirty="0">
              <a:solidFill>
                <a:schemeClr val="bg1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EEEA9EF-7D1C-38F8-5513-304F4CC73BFD}"/>
              </a:ext>
            </a:extLst>
          </p:cNvPr>
          <p:cNvSpPr txBox="1"/>
          <p:nvPr/>
        </p:nvSpPr>
        <p:spPr>
          <a:xfrm>
            <a:off x="6028605" y="4850587"/>
            <a:ext cx="562646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</a:rPr>
              <a:t>Which </a:t>
            </a:r>
            <a:r>
              <a:rPr lang="en-US" sz="25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bark() </a:t>
            </a:r>
            <a:r>
              <a:rPr lang="en-US" sz="2500" dirty="0">
                <a:solidFill>
                  <a:schemeClr val="bg1"/>
                </a:solidFill>
              </a:rPr>
              <a:t>method are you referring to ???</a:t>
            </a:r>
            <a:endParaRPr lang="en-PH" sz="2500" dirty="0">
              <a:solidFill>
                <a:schemeClr val="bg1"/>
              </a:solidFill>
            </a:endParaRPr>
          </a:p>
        </p:txBody>
      </p:sp>
      <p:sp>
        <p:nvSpPr>
          <p:cNvPr id="34" name="Arrow: Left 28">
            <a:extLst>
              <a:ext uri="{FF2B5EF4-FFF2-40B4-BE49-F238E27FC236}">
                <a16:creationId xmlns:a16="http://schemas.microsoft.com/office/drawing/2014/main" id="{C49F28A8-ED43-D9B9-5C61-3514C4849CE1}"/>
              </a:ext>
            </a:extLst>
          </p:cNvPr>
          <p:cNvSpPr/>
          <p:nvPr/>
        </p:nvSpPr>
        <p:spPr>
          <a:xfrm>
            <a:off x="4830488" y="4852325"/>
            <a:ext cx="978408" cy="484632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323384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6" grpId="0"/>
      <p:bldP spid="7" grpId="0"/>
      <p:bldP spid="11" grpId="0"/>
      <p:bldP spid="12" grpId="0"/>
      <p:bldP spid="13" grpId="0"/>
      <p:bldP spid="14" grpId="0"/>
      <p:bldP spid="15" grpId="0"/>
      <p:bldP spid="24" grpId="0"/>
      <p:bldP spid="25" grpId="0"/>
      <p:bldP spid="27" grpId="0"/>
      <p:bldP spid="29" grpId="0"/>
      <p:bldP spid="30" grpId="0"/>
      <p:bldP spid="33" grpId="0"/>
      <p:bldP spid="3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8D0ED9-2DE4-DF24-B15C-175A9E6709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B06C0-7D23-2064-CA70-68D97A7D40D8}"/>
              </a:ext>
            </a:extLst>
          </p:cNvPr>
          <p:cNvSpPr txBox="1">
            <a:spLocks/>
          </p:cNvSpPr>
          <p:nvPr/>
        </p:nvSpPr>
        <p:spPr>
          <a:xfrm>
            <a:off x="450227" y="1113069"/>
            <a:ext cx="11337582" cy="5380864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69EF29E-C68B-CAFE-8106-674EAFABEE3C}"/>
              </a:ext>
            </a:extLst>
          </p:cNvPr>
          <p:cNvSpPr txBox="1"/>
          <p:nvPr/>
        </p:nvSpPr>
        <p:spPr>
          <a:xfrm>
            <a:off x="734403" y="1604915"/>
            <a:ext cx="228585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class</a:t>
            </a:r>
            <a:endParaRPr lang="en-PH" sz="2500" dirty="0">
              <a:solidFill>
                <a:srgbClr val="0070C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C050DC-5CCF-D4B3-E2CC-F2423B26DEF7}"/>
              </a:ext>
            </a:extLst>
          </p:cNvPr>
          <p:cNvSpPr txBox="1"/>
          <p:nvPr/>
        </p:nvSpPr>
        <p:spPr>
          <a:xfrm>
            <a:off x="3060662" y="1604915"/>
            <a:ext cx="584479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 err="1">
                <a:solidFill>
                  <a:srgbClr val="00CC99"/>
                </a:solidFill>
                <a:latin typeface="Consolas" panose="020B0609020204030204" pitchFamily="49" charset="0"/>
              </a:rPr>
              <a:t>Pomsky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 extends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Pomeranian, Husky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649A44-7FD5-8909-A922-4D279B6D46BE}"/>
              </a:ext>
            </a:extLst>
          </p:cNvPr>
          <p:cNvSpPr txBox="1"/>
          <p:nvPr/>
        </p:nvSpPr>
        <p:spPr>
          <a:xfrm>
            <a:off x="8905461" y="1604915"/>
            <a:ext cx="3764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B3B3251-AD1C-EBB7-756F-D03FD6C10B14}"/>
              </a:ext>
            </a:extLst>
          </p:cNvPr>
          <p:cNvSpPr txBox="1"/>
          <p:nvPr/>
        </p:nvSpPr>
        <p:spPr>
          <a:xfrm>
            <a:off x="732367" y="2154644"/>
            <a:ext cx="37578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CB3979D-CBAE-9227-29FB-B329879C2C19}"/>
              </a:ext>
            </a:extLst>
          </p:cNvPr>
          <p:cNvSpPr txBox="1"/>
          <p:nvPr/>
        </p:nvSpPr>
        <p:spPr>
          <a:xfrm>
            <a:off x="1207310" y="3468018"/>
            <a:ext cx="359914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static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void</a:t>
            </a:r>
            <a:r>
              <a:rPr lang="en-PH" sz="2500" dirty="0">
                <a:solidFill>
                  <a:srgbClr val="7030A0"/>
                </a:solidFill>
                <a:latin typeface="Consolas" panose="020B0609020204030204" pitchFamily="49" charset="0"/>
              </a:rPr>
              <a:t> </a:t>
            </a:r>
            <a:endParaRPr lang="en-PH" sz="2500" dirty="0">
              <a:solidFill>
                <a:srgbClr val="7030A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6C8003E-772F-E03F-E143-92437D93243A}"/>
              </a:ext>
            </a:extLst>
          </p:cNvPr>
          <p:cNvSpPr txBox="1"/>
          <p:nvPr/>
        </p:nvSpPr>
        <p:spPr>
          <a:xfrm>
            <a:off x="4491216" y="3468018"/>
            <a:ext cx="90396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main</a:t>
            </a:r>
            <a:endParaRPr lang="en-PH" sz="25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885D78A-75A3-4F44-F2A4-8A8D7A0DECB0}"/>
              </a:ext>
            </a:extLst>
          </p:cNvPr>
          <p:cNvSpPr txBox="1"/>
          <p:nvPr/>
        </p:nvSpPr>
        <p:spPr>
          <a:xfrm>
            <a:off x="5343772" y="3469374"/>
            <a:ext cx="286950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(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String</a:t>
            </a:r>
            <a:r>
              <a:rPr lang="en-PH" sz="2500" dirty="0">
                <a:solidFill>
                  <a:srgbClr val="00B0F0"/>
                </a:solidFill>
                <a:latin typeface="Consolas" panose="020B0609020204030204" pitchFamily="49" charset="0"/>
              </a:rPr>
              <a:t>[]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args</a:t>
            </a:r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)</a:t>
            </a:r>
            <a:endParaRPr lang="en-PH" sz="2500" dirty="0">
              <a:solidFill>
                <a:srgbClr val="FF40FF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DC5EBA2-5326-10CD-B93E-D15F380C4B7C}"/>
              </a:ext>
            </a:extLst>
          </p:cNvPr>
          <p:cNvSpPr txBox="1"/>
          <p:nvPr/>
        </p:nvSpPr>
        <p:spPr>
          <a:xfrm>
            <a:off x="8071570" y="3465244"/>
            <a:ext cx="47494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117D9AB-DA33-30DC-8E79-0A948AE1626F}"/>
              </a:ext>
            </a:extLst>
          </p:cNvPr>
          <p:cNvSpPr txBox="1"/>
          <p:nvPr/>
        </p:nvSpPr>
        <p:spPr>
          <a:xfrm>
            <a:off x="1207310" y="5282529"/>
            <a:ext cx="54697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1F360A9-F38C-9616-4C5F-45116BF88C7B}"/>
              </a:ext>
            </a:extLst>
          </p:cNvPr>
          <p:cNvSpPr txBox="1"/>
          <p:nvPr/>
        </p:nvSpPr>
        <p:spPr>
          <a:xfrm>
            <a:off x="732367" y="2870225"/>
            <a:ext cx="359914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class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App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021BCA8-5401-F74D-70E7-51D6363D36FF}"/>
              </a:ext>
            </a:extLst>
          </p:cNvPr>
          <p:cNvSpPr txBox="1"/>
          <p:nvPr/>
        </p:nvSpPr>
        <p:spPr>
          <a:xfrm>
            <a:off x="3744705" y="2848320"/>
            <a:ext cx="47494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5454D00-19B5-CF1D-3BC0-2936C46FA96F}"/>
              </a:ext>
            </a:extLst>
          </p:cNvPr>
          <p:cNvSpPr txBox="1"/>
          <p:nvPr/>
        </p:nvSpPr>
        <p:spPr>
          <a:xfrm>
            <a:off x="732367" y="5756446"/>
            <a:ext cx="47494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BB7665F-3A3F-DECC-9750-7368F11FAAE4}"/>
              </a:ext>
            </a:extLst>
          </p:cNvPr>
          <p:cNvSpPr txBox="1"/>
          <p:nvPr/>
        </p:nvSpPr>
        <p:spPr>
          <a:xfrm>
            <a:off x="1664610" y="4229003"/>
            <a:ext cx="559680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 err="1">
                <a:solidFill>
                  <a:srgbClr val="00CC99"/>
                </a:solidFill>
                <a:latin typeface="Consolas" panose="020B0609020204030204" pitchFamily="49" charset="0"/>
              </a:rPr>
              <a:t>Pomsky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mypomsky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=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chemeClr val="accent5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new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 err="1">
                <a:solidFill>
                  <a:srgbClr val="00CC99"/>
                </a:solidFill>
                <a:latin typeface="Consolas" panose="020B0609020204030204" pitchFamily="49" charset="0"/>
              </a:rPr>
              <a:t>Pomsky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()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  <a:endParaRPr lang="en-PH" sz="2500" dirty="0">
              <a:solidFill>
                <a:schemeClr val="bg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3B0AA16-3A81-57C5-B0F8-EE59BC8CE804}"/>
              </a:ext>
            </a:extLst>
          </p:cNvPr>
          <p:cNvSpPr txBox="1"/>
          <p:nvPr/>
        </p:nvSpPr>
        <p:spPr>
          <a:xfrm>
            <a:off x="1664608" y="4808612"/>
            <a:ext cx="471928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mypomsky</a:t>
            </a:r>
            <a:r>
              <a:rPr lang="en-PH" sz="2500" dirty="0" err="1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  <a:r>
              <a:rPr lang="en-PH" sz="2500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bark</a:t>
            </a:r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()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  <a:endParaRPr lang="en-PH" sz="2500" dirty="0">
              <a:solidFill>
                <a:schemeClr val="bg1"/>
              </a:solidFill>
            </a:endParaRPr>
          </a:p>
        </p:txBody>
      </p:sp>
      <p:sp>
        <p:nvSpPr>
          <p:cNvPr id="34" name="Arrow: Left 28">
            <a:extLst>
              <a:ext uri="{FF2B5EF4-FFF2-40B4-BE49-F238E27FC236}">
                <a16:creationId xmlns:a16="http://schemas.microsoft.com/office/drawing/2014/main" id="{DABB8D06-1957-19B2-81AA-4F290F1648D9}"/>
              </a:ext>
            </a:extLst>
          </p:cNvPr>
          <p:cNvSpPr/>
          <p:nvPr/>
        </p:nvSpPr>
        <p:spPr>
          <a:xfrm>
            <a:off x="4830488" y="4852325"/>
            <a:ext cx="978408" cy="484632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007221E-374B-447D-426F-B90FB42D8DEA}"/>
              </a:ext>
            </a:extLst>
          </p:cNvPr>
          <p:cNvSpPr txBox="1"/>
          <p:nvPr/>
        </p:nvSpPr>
        <p:spPr>
          <a:xfrm>
            <a:off x="5983061" y="4807371"/>
            <a:ext cx="5596803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dirty="0">
                <a:solidFill>
                  <a:schemeClr val="bg1"/>
                </a:solidFill>
              </a:rPr>
              <a:t>Java does not support multiple inheritance in classes to avoid all the </a:t>
            </a:r>
            <a:r>
              <a:rPr lang="en-US" sz="2300" b="1" dirty="0">
                <a:solidFill>
                  <a:schemeClr val="bg1"/>
                </a:solidFill>
              </a:rPr>
              <a:t>complexity</a:t>
            </a:r>
          </a:p>
          <a:p>
            <a:r>
              <a:rPr lang="en-US" sz="2300" dirty="0">
                <a:solidFill>
                  <a:schemeClr val="bg1"/>
                </a:solidFill>
              </a:rPr>
              <a:t>and to </a:t>
            </a:r>
            <a:r>
              <a:rPr lang="en-US" sz="2300" b="1" dirty="0">
                <a:solidFill>
                  <a:schemeClr val="bg1"/>
                </a:solidFill>
              </a:rPr>
              <a:t>keep things simple and straightforward</a:t>
            </a:r>
            <a:r>
              <a:rPr lang="en-US" sz="2300" dirty="0">
                <a:solidFill>
                  <a:schemeClr val="bg1"/>
                </a:solidFill>
              </a:rPr>
              <a:t>.</a:t>
            </a:r>
            <a:endParaRPr lang="en-PH" sz="23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1060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1656F0-0D6A-A753-F326-962BEC52C7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A00B087B-7ED2-B23B-68AD-755C51E10003}"/>
              </a:ext>
            </a:extLst>
          </p:cNvPr>
          <p:cNvSpPr txBox="1"/>
          <p:nvPr/>
        </p:nvSpPr>
        <p:spPr>
          <a:xfrm>
            <a:off x="1697761" y="2741388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78F2DC7D-2A9B-5913-5367-77EC4F487C10}"/>
              </a:ext>
            </a:extLst>
          </p:cNvPr>
          <p:cNvGraphicFramePr>
            <a:graphicFrameLocks noGrp="1"/>
          </p:cNvGraphicFramePr>
          <p:nvPr/>
        </p:nvGraphicFramePr>
        <p:xfrm>
          <a:off x="5079322" y="5033809"/>
          <a:ext cx="203749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3749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class </a:t>
                      </a:r>
                      <a:r>
                        <a:rPr lang="en-PH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Pomsky</a:t>
                      </a:r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PH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10" name="Table 5">
            <a:extLst>
              <a:ext uri="{FF2B5EF4-FFF2-40B4-BE49-F238E27FC236}">
                <a16:creationId xmlns:a16="http://schemas.microsoft.com/office/drawing/2014/main" id="{7E452FA0-D22D-8190-232F-ACB649455BC2}"/>
              </a:ext>
            </a:extLst>
          </p:cNvPr>
          <p:cNvGraphicFramePr>
            <a:graphicFrameLocks noGrp="1"/>
          </p:cNvGraphicFramePr>
          <p:nvPr/>
        </p:nvGraphicFramePr>
        <p:xfrm>
          <a:off x="8005449" y="2836400"/>
          <a:ext cx="2037499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37499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class Husky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bark</a:t>
                      </a:r>
                      <a:r>
                        <a:rPr lang="en-US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</a:t>
                      </a:r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11" name="Table 5">
            <a:extLst>
              <a:ext uri="{FF2B5EF4-FFF2-40B4-BE49-F238E27FC236}">
                <a16:creationId xmlns:a16="http://schemas.microsoft.com/office/drawing/2014/main" id="{8BA836F5-0631-927F-5AF6-2975FE5F100E}"/>
              </a:ext>
            </a:extLst>
          </p:cNvPr>
          <p:cNvGraphicFramePr>
            <a:graphicFrameLocks noGrp="1"/>
          </p:cNvGraphicFramePr>
          <p:nvPr/>
        </p:nvGraphicFramePr>
        <p:xfrm>
          <a:off x="2137106" y="2836400"/>
          <a:ext cx="2648634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48634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class P</a:t>
                      </a:r>
                      <a:r>
                        <a:rPr lang="en-PH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omeranian</a:t>
                      </a:r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bark</a:t>
                      </a:r>
                      <a:r>
                        <a:rPr lang="en-US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</a:t>
                      </a:r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01D5B286-AC9A-9806-C3C4-D08724BDD9D0}"/>
              </a:ext>
            </a:extLst>
          </p:cNvPr>
          <p:cNvGraphicFramePr>
            <a:graphicFrameLocks noGrp="1"/>
          </p:cNvGraphicFramePr>
          <p:nvPr/>
        </p:nvGraphicFramePr>
        <p:xfrm>
          <a:off x="5081394" y="1589044"/>
          <a:ext cx="2037499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37499">
                  <a:extLst>
                    <a:ext uri="{9D8B030D-6E8A-4147-A177-3AD203B41FA5}">
                      <a16:colId xmlns:a16="http://schemas.microsoft.com/office/drawing/2014/main" val="1530437739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class Dog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7975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956126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bark</a:t>
                      </a:r>
                      <a:r>
                        <a:rPr lang="en-US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</a:t>
                      </a:r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2618907"/>
                  </a:ext>
                </a:extLst>
              </a:tr>
            </a:tbl>
          </a:graphicData>
        </a:graphic>
      </p:graphicFrame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44129FB-0384-9D05-422D-3369D190935C}"/>
              </a:ext>
            </a:extLst>
          </p:cNvPr>
          <p:cNvCxnSpPr>
            <a:cxnSpLocks/>
            <a:stCxn id="11" idx="0"/>
            <a:endCxn id="12" idx="1"/>
          </p:cNvCxnSpPr>
          <p:nvPr/>
        </p:nvCxnSpPr>
        <p:spPr>
          <a:xfrm flipV="1">
            <a:off x="3461423" y="2137684"/>
            <a:ext cx="1619971" cy="698716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5AB5579-5877-7076-693D-766C22DD8574}"/>
              </a:ext>
            </a:extLst>
          </p:cNvPr>
          <p:cNvCxnSpPr>
            <a:cxnSpLocks/>
            <a:stCxn id="10" idx="0"/>
            <a:endCxn id="12" idx="3"/>
          </p:cNvCxnSpPr>
          <p:nvPr/>
        </p:nvCxnSpPr>
        <p:spPr>
          <a:xfrm flipH="1" flipV="1">
            <a:off x="7118893" y="2137684"/>
            <a:ext cx="1905305" cy="698716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5D98EA5-D355-5BBC-0BA9-7CD964B26428}"/>
              </a:ext>
            </a:extLst>
          </p:cNvPr>
          <p:cNvCxnSpPr>
            <a:cxnSpLocks/>
            <a:stCxn id="9" idx="1"/>
            <a:endCxn id="11" idx="2"/>
          </p:cNvCxnSpPr>
          <p:nvPr/>
        </p:nvCxnSpPr>
        <p:spPr>
          <a:xfrm flipH="1" flipV="1">
            <a:off x="3461423" y="3933680"/>
            <a:ext cx="1617899" cy="1648769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66EDF6D-4F2C-6B96-C175-76922DC4C693}"/>
              </a:ext>
            </a:extLst>
          </p:cNvPr>
          <p:cNvCxnSpPr>
            <a:cxnSpLocks/>
            <a:stCxn id="9" idx="3"/>
            <a:endCxn id="10" idx="2"/>
          </p:cNvCxnSpPr>
          <p:nvPr/>
        </p:nvCxnSpPr>
        <p:spPr>
          <a:xfrm flipV="1">
            <a:off x="7116820" y="3933680"/>
            <a:ext cx="1907378" cy="1648769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7" name="Picture 16" descr="A dog with a bow tie&#10;&#10;Description automatically generated with low confidence">
            <a:extLst>
              <a:ext uri="{FF2B5EF4-FFF2-40B4-BE49-F238E27FC236}">
                <a16:creationId xmlns:a16="http://schemas.microsoft.com/office/drawing/2014/main" id="{54582AD1-7CEB-E0EC-4463-C1BAA7127C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5416" y="3748843"/>
            <a:ext cx="798621" cy="10800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8" name="Picture 17" descr="A picture containing dog, mammal, pet, pomeranian&#10;&#10;Description automatically generated">
            <a:extLst>
              <a:ext uri="{FF2B5EF4-FFF2-40B4-BE49-F238E27FC236}">
                <a16:creationId xmlns:a16="http://schemas.microsoft.com/office/drawing/2014/main" id="{9B2F14DC-18AC-F8DA-693B-E6377F0FA0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4375" y="2000434"/>
            <a:ext cx="994096" cy="68592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9" name="Picture 18" descr="A dog standing on a rock&#10;&#10;Description automatically generated">
            <a:extLst>
              <a:ext uri="{FF2B5EF4-FFF2-40B4-BE49-F238E27FC236}">
                <a16:creationId xmlns:a16="http://schemas.microsoft.com/office/drawing/2014/main" id="{1F142D4E-3C91-8419-1A6E-F0EC360250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1276" y="1945918"/>
            <a:ext cx="1005843" cy="71845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6" name="Picture 5" descr="A cartoon dog sitting&#10;&#10;Description automatically generated">
            <a:extLst>
              <a:ext uri="{FF2B5EF4-FFF2-40B4-BE49-F238E27FC236}">
                <a16:creationId xmlns:a16="http://schemas.microsoft.com/office/drawing/2014/main" id="{9EC52A98-4753-4499-DA11-2CAC9C0BF1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23310" y="766561"/>
            <a:ext cx="745379" cy="72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Graphic 4" descr="Close with solid fill">
            <a:extLst>
              <a:ext uri="{FF2B5EF4-FFF2-40B4-BE49-F238E27FC236}">
                <a16:creationId xmlns:a16="http://schemas.microsoft.com/office/drawing/2014/main" id="{5AB206A6-5F87-F96F-5D9A-5F027B5E7A5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398071" y="766561"/>
            <a:ext cx="5400000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062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23A1CC-496B-5483-699B-D14B4B80E8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969D23-0168-A181-2D17-2815F4275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21D665-6426-FD7C-5809-057E8C6BF9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4500" b="1" dirty="0"/>
              <a:t> </a:t>
            </a:r>
            <a:r>
              <a:rPr lang="en-US" sz="45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Multiple Inheritance in Java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45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The Diamond Problem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45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4500" b="1" dirty="0"/>
              <a:t>Interfaces</a:t>
            </a:r>
          </a:p>
        </p:txBody>
      </p:sp>
    </p:spTree>
    <p:extLst>
      <p:ext uri="{BB962C8B-B14F-4D97-AF65-F5344CB8AC3E}">
        <p14:creationId xmlns:p14="http://schemas.microsoft.com/office/powerpoint/2010/main" val="37065841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32D66-06A6-FAC9-DFF7-6D3DB9D66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0ECF9-319D-2FC1-1C17-CE1FA78E2F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000" dirty="0"/>
              <a:t>Multiple Inheritance is supported in java through </a:t>
            </a:r>
            <a:r>
              <a:rPr lang="en-US" sz="3000" dirty="0">
                <a:solidFill>
                  <a:srgbClr val="0070C0"/>
                </a:solidFill>
              </a:rPr>
              <a:t>interfaces</a:t>
            </a:r>
            <a:r>
              <a:rPr lang="en-US" sz="3000" dirty="0"/>
              <a:t>.</a:t>
            </a:r>
          </a:p>
          <a:p>
            <a:pPr marL="0" indent="0" algn="l">
              <a:lnSpc>
                <a:spcPct val="100000"/>
              </a:lnSpc>
              <a:buNone/>
            </a:pPr>
            <a:endParaRPr lang="en-US" sz="3000" dirty="0"/>
          </a:p>
          <a:p>
            <a:pPr marL="0" indent="0" algn="l">
              <a:lnSpc>
                <a:spcPct val="100000"/>
              </a:lnSpc>
              <a:buNone/>
            </a:pPr>
            <a:r>
              <a:rPr lang="en-US" sz="3000" dirty="0"/>
              <a:t>There will be no ambiguity because interfaces only declare methods and the actual implementation will be done by concrete classes implementing the interfaces.</a:t>
            </a:r>
          </a:p>
          <a:p>
            <a:pPr marL="0" indent="0" algn="l">
              <a:lnSpc>
                <a:spcPct val="100000"/>
              </a:lnSpc>
              <a:buNone/>
            </a:pPr>
            <a:endParaRPr lang="en-US" sz="3000" dirty="0"/>
          </a:p>
          <a:p>
            <a:pPr marL="0" indent="0" algn="l">
              <a:lnSpc>
                <a:spcPct val="100000"/>
              </a:lnSpc>
              <a:buNone/>
            </a:pPr>
            <a:endParaRPr lang="en-US" sz="3000" dirty="0"/>
          </a:p>
          <a:p>
            <a:pPr marL="0" indent="0">
              <a:buNone/>
            </a:pP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8919158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20465B-001A-E05C-C339-52A2CE72A7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30081-E0DA-183F-632D-282A6929E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C54AEC-4997-EFF3-8951-2E8A10D3C6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000" dirty="0"/>
              <a:t>A single interface </a:t>
            </a:r>
            <a:r>
              <a:rPr lang="en-US" sz="3000" b="1" dirty="0">
                <a:solidFill>
                  <a:srgbClr val="0070C0"/>
                </a:solidFill>
              </a:rPr>
              <a:t>can extend multiple interfaces</a:t>
            </a:r>
            <a:r>
              <a:rPr lang="en-US" sz="3000" dirty="0"/>
              <a:t>.</a:t>
            </a:r>
          </a:p>
          <a:p>
            <a:pPr marL="0" indent="0" algn="l">
              <a:lnSpc>
                <a:spcPct val="100000"/>
              </a:lnSpc>
              <a:buNone/>
            </a:pPr>
            <a:endParaRPr lang="en-US" sz="3000" dirty="0"/>
          </a:p>
          <a:p>
            <a:pPr marL="0" indent="0" algn="l">
              <a:lnSpc>
                <a:spcPct val="100000"/>
              </a:lnSpc>
              <a:buNone/>
            </a:pPr>
            <a:r>
              <a:rPr lang="en-US" sz="3000" dirty="0"/>
              <a:t>A single class can </a:t>
            </a:r>
            <a:r>
              <a:rPr lang="en-US" sz="3000" b="1" dirty="0">
                <a:solidFill>
                  <a:srgbClr val="0070C0"/>
                </a:solidFill>
              </a:rPr>
              <a:t>implement multiple interfaces</a:t>
            </a:r>
            <a:r>
              <a:rPr lang="en-US" sz="3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891052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3C9E725-53D2-1776-2611-4CB82296BFDC}"/>
              </a:ext>
            </a:extLst>
          </p:cNvPr>
          <p:cNvSpPr txBox="1"/>
          <p:nvPr/>
        </p:nvSpPr>
        <p:spPr>
          <a:xfrm>
            <a:off x="1697761" y="2741388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pic>
        <p:nvPicPr>
          <p:cNvPr id="6" name="Picture 5" descr="A dog with a bow tie&#10;&#10;Description automatically generated with low confidence">
            <a:extLst>
              <a:ext uri="{FF2B5EF4-FFF2-40B4-BE49-F238E27FC236}">
                <a16:creationId xmlns:a16="http://schemas.microsoft.com/office/drawing/2014/main" id="{B977AF53-C13B-7217-9EA8-BB08BD3396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2028" y="4083479"/>
            <a:ext cx="532414" cy="7200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7" name="Picture 6" descr="A picture containing dog, mammal, pet, pomeranian&#10;&#10;Description automatically generated">
            <a:extLst>
              <a:ext uri="{FF2B5EF4-FFF2-40B4-BE49-F238E27FC236}">
                <a16:creationId xmlns:a16="http://schemas.microsoft.com/office/drawing/2014/main" id="{3F781E92-95C9-20C5-EC92-E6628D66F1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0712" y="2729260"/>
            <a:ext cx="994096" cy="68592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8" name="Picture 7" descr="A dog standing on a rock&#10;&#10;Description automatically generated">
            <a:extLst>
              <a:ext uri="{FF2B5EF4-FFF2-40B4-BE49-F238E27FC236}">
                <a16:creationId xmlns:a16="http://schemas.microsoft.com/office/drawing/2014/main" id="{0367282E-FF79-2E2E-8E93-28C54B840B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1317" y="2621716"/>
            <a:ext cx="1005843" cy="71845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91249CA-8698-7201-0B0E-BE54C23BBEDF}"/>
              </a:ext>
            </a:extLst>
          </p:cNvPr>
          <p:cNvSpPr txBox="1"/>
          <p:nvPr/>
        </p:nvSpPr>
        <p:spPr>
          <a:xfrm>
            <a:off x="9113643" y="5544733"/>
            <a:ext cx="1755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Concrete class</a:t>
            </a:r>
            <a:endParaRPr lang="en-PH" b="1" dirty="0"/>
          </a:p>
        </p:txBody>
      </p:sp>
      <p:cxnSp>
        <p:nvCxnSpPr>
          <p:cNvPr id="10" name="Connector: Elbow 5">
            <a:extLst>
              <a:ext uri="{FF2B5EF4-FFF2-40B4-BE49-F238E27FC236}">
                <a16:creationId xmlns:a16="http://schemas.microsoft.com/office/drawing/2014/main" id="{7370F942-2CAF-69EE-3AE1-F29454A05C9E}"/>
              </a:ext>
            </a:extLst>
          </p:cNvPr>
          <p:cNvCxnSpPr>
            <a:cxnSpLocks/>
            <a:stCxn id="25" idx="1"/>
            <a:endCxn id="23" idx="2"/>
          </p:cNvCxnSpPr>
          <p:nvPr/>
        </p:nvCxnSpPr>
        <p:spPr>
          <a:xfrm rot="10800000">
            <a:off x="2621019" y="4632120"/>
            <a:ext cx="2460374" cy="780547"/>
          </a:xfrm>
          <a:prstGeom prst="bentConnector2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Connector: Elbow 13">
            <a:extLst>
              <a:ext uri="{FF2B5EF4-FFF2-40B4-BE49-F238E27FC236}">
                <a16:creationId xmlns:a16="http://schemas.microsoft.com/office/drawing/2014/main" id="{E1FC95C3-847B-4C46-E6F9-7877CB2B0E54}"/>
              </a:ext>
            </a:extLst>
          </p:cNvPr>
          <p:cNvCxnSpPr>
            <a:cxnSpLocks/>
            <a:stCxn id="25" idx="3"/>
            <a:endCxn id="24" idx="2"/>
          </p:cNvCxnSpPr>
          <p:nvPr/>
        </p:nvCxnSpPr>
        <p:spPr>
          <a:xfrm flipV="1">
            <a:off x="7302551" y="4632119"/>
            <a:ext cx="2396571" cy="780547"/>
          </a:xfrm>
          <a:prstGeom prst="bentConnector2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Arrow: Left 30">
            <a:extLst>
              <a:ext uri="{FF2B5EF4-FFF2-40B4-BE49-F238E27FC236}">
                <a16:creationId xmlns:a16="http://schemas.microsoft.com/office/drawing/2014/main" id="{3A8FC2D8-C212-980A-9383-8AE422B942F3}"/>
              </a:ext>
            </a:extLst>
          </p:cNvPr>
          <p:cNvSpPr/>
          <p:nvPr/>
        </p:nvSpPr>
        <p:spPr>
          <a:xfrm>
            <a:off x="7869250" y="5487083"/>
            <a:ext cx="978408" cy="484632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CF0E3E23-535B-6F94-D1D4-E3ED7FF968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4715570"/>
              </p:ext>
            </p:extLst>
          </p:nvPr>
        </p:nvGraphicFramePr>
        <p:xfrm>
          <a:off x="5081393" y="1598828"/>
          <a:ext cx="222115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21158">
                  <a:extLst>
                    <a:ext uri="{9D8B030D-6E8A-4147-A177-3AD203B41FA5}">
                      <a16:colId xmlns:a16="http://schemas.microsoft.com/office/drawing/2014/main" val="1530437739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interface Dog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7975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sz="18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956126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bark</a:t>
                      </a:r>
                      <a:r>
                        <a:rPr lang="en-US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</a:t>
                      </a:r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2618907"/>
                  </a:ext>
                </a:extLst>
              </a:tr>
            </a:tbl>
          </a:graphicData>
        </a:graphic>
      </p:graphicFrame>
      <p:pic>
        <p:nvPicPr>
          <p:cNvPr id="16" name="Picture 15" descr="A cartoon dog sitting&#10;&#10;Description automatically generated">
            <a:extLst>
              <a:ext uri="{FF2B5EF4-FFF2-40B4-BE49-F238E27FC236}">
                <a16:creationId xmlns:a16="http://schemas.microsoft.com/office/drawing/2014/main" id="{F0F6ED21-2C20-7ABC-7CCA-49186F9908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19282" y="781585"/>
            <a:ext cx="745379" cy="720000"/>
          </a:xfrm>
          <a:prstGeom prst="rect">
            <a:avLst/>
          </a:prstGeom>
          <a:ln>
            <a:solidFill>
              <a:schemeClr val="tx1"/>
            </a:solidFill>
          </a:ln>
        </p:spPr>
      </p:pic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F693C21D-FA33-CD72-C6D1-A6BE1DCF0C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6383772"/>
              </p:ext>
            </p:extLst>
          </p:nvPr>
        </p:nvGraphicFramePr>
        <p:xfrm>
          <a:off x="1028701" y="3534839"/>
          <a:ext cx="3184636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184636">
                  <a:extLst>
                    <a:ext uri="{9D8B030D-6E8A-4147-A177-3AD203B41FA5}">
                      <a16:colId xmlns:a16="http://schemas.microsoft.com/office/drawing/2014/main" val="1530437739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interface Pomeranian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7975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sz="18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height=15inches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956126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b="1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play</a:t>
                      </a:r>
                      <a:r>
                        <a:rPr lang="en-PH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2618907"/>
                  </a:ext>
                </a:extLst>
              </a:tr>
            </a:tbl>
          </a:graphicData>
        </a:graphic>
      </p:graphicFrame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1F925524-C7B5-A106-8CC3-89DBE8173C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7355876"/>
              </p:ext>
            </p:extLst>
          </p:nvPr>
        </p:nvGraphicFramePr>
        <p:xfrm>
          <a:off x="8041723" y="3534839"/>
          <a:ext cx="331479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14798">
                  <a:extLst>
                    <a:ext uri="{9D8B030D-6E8A-4147-A177-3AD203B41FA5}">
                      <a16:colId xmlns:a16="http://schemas.microsoft.com/office/drawing/2014/main" val="1530437739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interface Husky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797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800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eyeColor</a:t>
                      </a:r>
                      <a:r>
                        <a:rPr lang="en-PH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=blue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956126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b="1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dig</a:t>
                      </a:r>
                      <a:r>
                        <a:rPr lang="en-PH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2618907"/>
                  </a:ext>
                </a:extLst>
              </a:tr>
            </a:tbl>
          </a:graphicData>
        </a:graphic>
      </p:graphicFrame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5E45576F-EC20-3CC8-C029-85B96E9A39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0191610"/>
              </p:ext>
            </p:extLst>
          </p:nvPr>
        </p:nvGraphicFramePr>
        <p:xfrm>
          <a:off x="5081393" y="4864026"/>
          <a:ext cx="222115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21158">
                  <a:extLst>
                    <a:ext uri="{9D8B030D-6E8A-4147-A177-3AD203B41FA5}">
                      <a16:colId xmlns:a16="http://schemas.microsoft.com/office/drawing/2014/main" val="1530437739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class </a:t>
                      </a:r>
                      <a:r>
                        <a:rPr lang="en-PH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Pomsky</a:t>
                      </a:r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7975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95612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2618907"/>
                  </a:ext>
                </a:extLst>
              </a:tr>
            </a:tbl>
          </a:graphicData>
        </a:graphic>
      </p:graphicFrame>
      <p:cxnSp>
        <p:nvCxnSpPr>
          <p:cNvPr id="45" name="Connector: Elbow 5">
            <a:extLst>
              <a:ext uri="{FF2B5EF4-FFF2-40B4-BE49-F238E27FC236}">
                <a16:creationId xmlns:a16="http://schemas.microsoft.com/office/drawing/2014/main" id="{50EC8DA3-1199-7EF5-7F81-3FBA2814B4CD}"/>
              </a:ext>
            </a:extLst>
          </p:cNvPr>
          <p:cNvCxnSpPr>
            <a:cxnSpLocks/>
            <a:stCxn id="15" idx="2"/>
            <a:endCxn id="24" idx="0"/>
          </p:cNvCxnSpPr>
          <p:nvPr/>
        </p:nvCxnSpPr>
        <p:spPr>
          <a:xfrm rot="16200000" flipH="1">
            <a:off x="7526182" y="1361898"/>
            <a:ext cx="838731" cy="350715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8" name="Connector: Elbow 5">
            <a:extLst>
              <a:ext uri="{FF2B5EF4-FFF2-40B4-BE49-F238E27FC236}">
                <a16:creationId xmlns:a16="http://schemas.microsoft.com/office/drawing/2014/main" id="{8F977E95-10A4-1693-75B7-BE29D366D4A9}"/>
              </a:ext>
            </a:extLst>
          </p:cNvPr>
          <p:cNvCxnSpPr>
            <a:cxnSpLocks/>
            <a:stCxn id="15" idx="2"/>
            <a:endCxn id="23" idx="0"/>
          </p:cNvCxnSpPr>
          <p:nvPr/>
        </p:nvCxnSpPr>
        <p:spPr>
          <a:xfrm rot="5400000">
            <a:off x="3987131" y="1329997"/>
            <a:ext cx="838731" cy="357095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36013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8515C73B-0805-859F-43CB-DD91113435AC}"/>
              </a:ext>
            </a:extLst>
          </p:cNvPr>
          <p:cNvSpPr txBox="1">
            <a:spLocks/>
          </p:cNvSpPr>
          <p:nvPr/>
        </p:nvSpPr>
        <p:spPr>
          <a:xfrm>
            <a:off x="470399" y="1113069"/>
            <a:ext cx="7071314" cy="5380864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Wingdings" panose="05000000000000000000" pitchFamily="2" charset="2"/>
              <a:buChar char="§"/>
            </a:pPr>
            <a:endParaRPr lang="en-US" sz="23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3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3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300" dirty="0">
              <a:solidFill>
                <a:schemeClr val="bg1"/>
              </a:solidFill>
              <a:latin typeface="Aptos (Body)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PH" sz="2300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12FBF3-8747-6B75-BEFB-316786BC15A7}"/>
              </a:ext>
            </a:extLst>
          </p:cNvPr>
          <p:cNvSpPr txBox="1"/>
          <p:nvPr/>
        </p:nvSpPr>
        <p:spPr>
          <a:xfrm>
            <a:off x="611922" y="1600798"/>
            <a:ext cx="1813327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0070C0"/>
                </a:solidFill>
                <a:latin typeface="Consolas" panose="020B0609020204030204" pitchFamily="49" charset="0"/>
              </a:rPr>
              <a:t>interface</a:t>
            </a:r>
            <a:endParaRPr lang="en-PH" sz="2300" dirty="0">
              <a:solidFill>
                <a:srgbClr val="0070C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93349F6-E62B-3BE4-F45B-25EFAFFD86C9}"/>
              </a:ext>
            </a:extLst>
          </p:cNvPr>
          <p:cNvSpPr txBox="1"/>
          <p:nvPr/>
        </p:nvSpPr>
        <p:spPr>
          <a:xfrm>
            <a:off x="2282145" y="1600626"/>
            <a:ext cx="2787032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00CC99"/>
                </a:solidFill>
                <a:latin typeface="Consolas" panose="020B0609020204030204" pitchFamily="49" charset="0"/>
              </a:rPr>
              <a:t>Dog</a:t>
            </a:r>
            <a:endParaRPr lang="en-PH" sz="2300" dirty="0">
              <a:solidFill>
                <a:srgbClr val="00CC99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A827F1-7F1B-E52E-ED30-BDF33F884B0D}"/>
              </a:ext>
            </a:extLst>
          </p:cNvPr>
          <p:cNvSpPr txBox="1"/>
          <p:nvPr/>
        </p:nvSpPr>
        <p:spPr>
          <a:xfrm>
            <a:off x="2897772" y="1600626"/>
            <a:ext cx="376433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300" dirty="0">
              <a:solidFill>
                <a:srgbClr val="FFFF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AF1F9D-83E2-430E-D7A3-4037D5A64683}"/>
              </a:ext>
            </a:extLst>
          </p:cNvPr>
          <p:cNvSpPr txBox="1"/>
          <p:nvPr/>
        </p:nvSpPr>
        <p:spPr>
          <a:xfrm>
            <a:off x="652505" y="2534459"/>
            <a:ext cx="375781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300" dirty="0">
              <a:solidFill>
                <a:srgbClr val="FFFF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432FCDE-F530-EE85-8EBA-7D833E828D91}"/>
              </a:ext>
            </a:extLst>
          </p:cNvPr>
          <p:cNvSpPr txBox="1"/>
          <p:nvPr/>
        </p:nvSpPr>
        <p:spPr>
          <a:xfrm>
            <a:off x="611922" y="3171155"/>
            <a:ext cx="228585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0070C0"/>
                </a:solidFill>
                <a:latin typeface="Consolas" panose="020B0609020204030204" pitchFamily="49" charset="0"/>
              </a:rPr>
              <a:t>interface</a:t>
            </a:r>
            <a:endParaRPr lang="en-PH" sz="2300" dirty="0">
              <a:solidFill>
                <a:srgbClr val="0070C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6DD6B7-0323-3FDD-A590-1EDCAD81DBED}"/>
              </a:ext>
            </a:extLst>
          </p:cNvPr>
          <p:cNvSpPr txBox="1"/>
          <p:nvPr/>
        </p:nvSpPr>
        <p:spPr>
          <a:xfrm>
            <a:off x="2282144" y="3170997"/>
            <a:ext cx="3813856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00CC99"/>
                </a:solidFill>
                <a:latin typeface="Consolas" panose="020B0609020204030204" pitchFamily="49" charset="0"/>
              </a:rPr>
              <a:t>Pomeranian </a:t>
            </a:r>
            <a:r>
              <a:rPr lang="en-PH" sz="2300" dirty="0">
                <a:solidFill>
                  <a:srgbClr val="0070C0"/>
                </a:solidFill>
                <a:latin typeface="Consolas" panose="020B0609020204030204" pitchFamily="49" charset="0"/>
              </a:rPr>
              <a:t>extends</a:t>
            </a:r>
            <a:r>
              <a:rPr lang="en-PH" sz="2300" dirty="0">
                <a:solidFill>
                  <a:srgbClr val="00CC99"/>
                </a:solidFill>
                <a:latin typeface="Consolas" panose="020B0609020204030204" pitchFamily="49" charset="0"/>
              </a:rPr>
              <a:t> Dog </a:t>
            </a:r>
            <a:endParaRPr lang="en-PH" sz="2300" dirty="0">
              <a:solidFill>
                <a:srgbClr val="00CC99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D08145E-7F27-F03F-95C8-48FBA1FF58A0}"/>
              </a:ext>
            </a:extLst>
          </p:cNvPr>
          <p:cNvSpPr txBox="1"/>
          <p:nvPr/>
        </p:nvSpPr>
        <p:spPr>
          <a:xfrm>
            <a:off x="6096000" y="3170997"/>
            <a:ext cx="376433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300" dirty="0">
              <a:solidFill>
                <a:srgbClr val="FFFF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2542A1-DAF6-7452-3184-852AFD791B53}"/>
              </a:ext>
            </a:extLst>
          </p:cNvPr>
          <p:cNvSpPr txBox="1"/>
          <p:nvPr/>
        </p:nvSpPr>
        <p:spPr>
          <a:xfrm>
            <a:off x="606969" y="4071977"/>
            <a:ext cx="375781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300" dirty="0">
              <a:solidFill>
                <a:srgbClr val="FFFF00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36BB741-5592-4BB6-DD12-652151B86B68}"/>
              </a:ext>
            </a:extLst>
          </p:cNvPr>
          <p:cNvSpPr txBox="1"/>
          <p:nvPr/>
        </p:nvSpPr>
        <p:spPr>
          <a:xfrm>
            <a:off x="620141" y="4705273"/>
            <a:ext cx="228585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0070C0"/>
                </a:solidFill>
                <a:latin typeface="Consolas" panose="020B0609020204030204" pitchFamily="49" charset="0"/>
              </a:rPr>
              <a:t>interface</a:t>
            </a:r>
            <a:endParaRPr lang="en-PH" sz="2300" dirty="0">
              <a:solidFill>
                <a:srgbClr val="0070C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61B8672-A287-51A9-7F5D-EA627C08B727}"/>
              </a:ext>
            </a:extLst>
          </p:cNvPr>
          <p:cNvSpPr txBox="1"/>
          <p:nvPr/>
        </p:nvSpPr>
        <p:spPr>
          <a:xfrm>
            <a:off x="2290364" y="4705115"/>
            <a:ext cx="2948223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00CC99"/>
                </a:solidFill>
                <a:latin typeface="Consolas" panose="020B0609020204030204" pitchFamily="49" charset="0"/>
              </a:rPr>
              <a:t>Husky </a:t>
            </a:r>
            <a:r>
              <a:rPr lang="en-PH" sz="2300" dirty="0">
                <a:solidFill>
                  <a:srgbClr val="0070C0"/>
                </a:solidFill>
                <a:latin typeface="Consolas" panose="020B0609020204030204" pitchFamily="49" charset="0"/>
              </a:rPr>
              <a:t>extends</a:t>
            </a:r>
            <a:r>
              <a:rPr lang="en-PH" sz="2300" dirty="0">
                <a:solidFill>
                  <a:srgbClr val="00CC99"/>
                </a:solidFill>
                <a:latin typeface="Consolas" panose="020B0609020204030204" pitchFamily="49" charset="0"/>
              </a:rPr>
              <a:t> Dog</a:t>
            </a:r>
            <a:endParaRPr lang="en-PH" sz="2300" dirty="0">
              <a:solidFill>
                <a:srgbClr val="00CC99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7084CCB-DB1B-2BCB-36EA-3916E3FC13BC}"/>
              </a:ext>
            </a:extLst>
          </p:cNvPr>
          <p:cNvSpPr txBox="1"/>
          <p:nvPr/>
        </p:nvSpPr>
        <p:spPr>
          <a:xfrm>
            <a:off x="5238587" y="4705115"/>
            <a:ext cx="376433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300" dirty="0">
              <a:solidFill>
                <a:srgbClr val="FFFF00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892FD2F-BFB0-F465-DCE8-4391E1627574}"/>
              </a:ext>
            </a:extLst>
          </p:cNvPr>
          <p:cNvSpPr txBox="1"/>
          <p:nvPr/>
        </p:nvSpPr>
        <p:spPr>
          <a:xfrm>
            <a:off x="606968" y="5854003"/>
            <a:ext cx="375781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300" dirty="0">
              <a:solidFill>
                <a:srgbClr val="FFFF00"/>
              </a:solidFill>
            </a:endParaRPr>
          </a:p>
        </p:txBody>
      </p:sp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75E5595A-94DB-DDEE-920B-4E94D6C255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6833090"/>
              </p:ext>
            </p:extLst>
          </p:nvPr>
        </p:nvGraphicFramePr>
        <p:xfrm>
          <a:off x="8743239" y="1113069"/>
          <a:ext cx="2221158" cy="731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21158">
                  <a:extLst>
                    <a:ext uri="{9D8B030D-6E8A-4147-A177-3AD203B41FA5}">
                      <a16:colId xmlns:a16="http://schemas.microsoft.com/office/drawing/2014/main" val="1530437739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interface Dog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7975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bark</a:t>
                      </a:r>
                      <a:r>
                        <a:rPr lang="en-US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</a:t>
                      </a:r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2618907"/>
                  </a:ext>
                </a:extLst>
              </a:tr>
            </a:tbl>
          </a:graphicData>
        </a:graphic>
      </p:graphicFrame>
      <p:graphicFrame>
        <p:nvGraphicFramePr>
          <p:cNvPr id="27" name="Table 26">
            <a:extLst>
              <a:ext uri="{FF2B5EF4-FFF2-40B4-BE49-F238E27FC236}">
                <a16:creationId xmlns:a16="http://schemas.microsoft.com/office/drawing/2014/main" id="{B15B467C-645E-DB4F-1967-FF1A2C0EDE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7485243"/>
              </p:ext>
            </p:extLst>
          </p:nvPr>
        </p:nvGraphicFramePr>
        <p:xfrm>
          <a:off x="7711694" y="2793098"/>
          <a:ext cx="2221158" cy="137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21158">
                  <a:extLst>
                    <a:ext uri="{9D8B030D-6E8A-4147-A177-3AD203B41FA5}">
                      <a16:colId xmlns:a16="http://schemas.microsoft.com/office/drawing/2014/main" val="1530437739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interface Pomeranian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7975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sz="18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height=15inches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91688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sz="1800" b="1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play</a:t>
                      </a:r>
                      <a:r>
                        <a:rPr lang="en-PH" sz="18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9561263"/>
                  </a:ext>
                </a:extLst>
              </a:tr>
            </a:tbl>
          </a:graphicData>
        </a:graphic>
      </p:graphicFrame>
      <p:graphicFrame>
        <p:nvGraphicFramePr>
          <p:cNvPr id="28" name="Table 27">
            <a:extLst>
              <a:ext uri="{FF2B5EF4-FFF2-40B4-BE49-F238E27FC236}">
                <a16:creationId xmlns:a16="http://schemas.microsoft.com/office/drawing/2014/main" id="{B368CCEE-862A-BF32-685F-E5A4EDF3CD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8907316"/>
              </p:ext>
            </p:extLst>
          </p:nvPr>
        </p:nvGraphicFramePr>
        <p:xfrm>
          <a:off x="10130532" y="2802206"/>
          <a:ext cx="2048035" cy="137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48035">
                  <a:extLst>
                    <a:ext uri="{9D8B030D-6E8A-4147-A177-3AD203B41FA5}">
                      <a16:colId xmlns:a16="http://schemas.microsoft.com/office/drawing/2014/main" val="1530437739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interface Husky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797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H" sz="1800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eyeColor</a:t>
                      </a:r>
                      <a:r>
                        <a:rPr lang="en-PH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=blue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47357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dig</a:t>
                      </a:r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</a:t>
                      </a:r>
                      <a:endParaRPr lang="en-PH" sz="1800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9561263"/>
                  </a:ext>
                </a:extLst>
              </a:tr>
            </a:tbl>
          </a:graphicData>
        </a:graphic>
      </p:graphicFrame>
      <p:cxnSp>
        <p:nvCxnSpPr>
          <p:cNvPr id="29" name="Connector: Elbow 5">
            <a:extLst>
              <a:ext uri="{FF2B5EF4-FFF2-40B4-BE49-F238E27FC236}">
                <a16:creationId xmlns:a16="http://schemas.microsoft.com/office/drawing/2014/main" id="{E78EBF3D-36A8-D311-CEFD-93ADCBA397B0}"/>
              </a:ext>
            </a:extLst>
          </p:cNvPr>
          <p:cNvCxnSpPr>
            <a:cxnSpLocks/>
            <a:stCxn id="25" idx="2"/>
            <a:endCxn id="28" idx="0"/>
          </p:cNvCxnSpPr>
          <p:nvPr/>
        </p:nvCxnSpPr>
        <p:spPr>
          <a:xfrm rot="16200000" flipH="1">
            <a:off x="10025375" y="1673031"/>
            <a:ext cx="957617" cy="130073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0" name="Connector: Elbow 5">
            <a:extLst>
              <a:ext uri="{FF2B5EF4-FFF2-40B4-BE49-F238E27FC236}">
                <a16:creationId xmlns:a16="http://schemas.microsoft.com/office/drawing/2014/main" id="{37648C13-A9F9-D6B0-2BE3-2CE2B336FADE}"/>
              </a:ext>
            </a:extLst>
          </p:cNvPr>
          <p:cNvCxnSpPr>
            <a:cxnSpLocks/>
            <a:stCxn id="25" idx="2"/>
            <a:endCxn id="27" idx="0"/>
          </p:cNvCxnSpPr>
          <p:nvPr/>
        </p:nvCxnSpPr>
        <p:spPr>
          <a:xfrm rot="5400000">
            <a:off x="8863792" y="1803071"/>
            <a:ext cx="948509" cy="103154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BF220D33-12F8-3C28-C9E8-34685B7A9706}"/>
              </a:ext>
            </a:extLst>
          </p:cNvPr>
          <p:cNvSpPr txBox="1"/>
          <p:nvPr/>
        </p:nvSpPr>
        <p:spPr>
          <a:xfrm>
            <a:off x="1518585" y="2057405"/>
            <a:ext cx="350423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0070C0"/>
                </a:solidFill>
                <a:latin typeface="Consolas" panose="020B0609020204030204" pitchFamily="49" charset="0"/>
              </a:rPr>
              <a:t>public</a:t>
            </a:r>
            <a:r>
              <a:rPr lang="en-PH" sz="2300" dirty="0">
                <a:solidFill>
                  <a:srgbClr val="00CC99"/>
                </a:solidFill>
                <a:latin typeface="Consolas" panose="020B0609020204030204" pitchFamily="49" charset="0"/>
              </a:rPr>
              <a:t> void</a:t>
            </a:r>
            <a:r>
              <a:rPr lang="en-PH" sz="2300" dirty="0">
                <a:latin typeface="Consolas" panose="020B0609020204030204" pitchFamily="49" charset="0"/>
              </a:rPr>
              <a:t> </a:t>
            </a:r>
            <a:r>
              <a:rPr lang="en-PH" sz="23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bark</a:t>
            </a:r>
            <a:r>
              <a:rPr lang="en-PH" sz="2300" dirty="0">
                <a:solidFill>
                  <a:srgbClr val="FF40FF"/>
                </a:solidFill>
                <a:latin typeface="Consolas" panose="020B0609020204030204" pitchFamily="49" charset="0"/>
              </a:rPr>
              <a:t>()</a:t>
            </a:r>
            <a:r>
              <a:rPr lang="en-PH" sz="23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668EF82E-D3B7-0C81-9797-CE8949EE9D08}"/>
              </a:ext>
            </a:extLst>
          </p:cNvPr>
          <p:cNvSpPr txBox="1"/>
          <p:nvPr/>
        </p:nvSpPr>
        <p:spPr>
          <a:xfrm>
            <a:off x="1516928" y="3676398"/>
            <a:ext cx="4675443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0070C0"/>
                </a:solidFill>
                <a:latin typeface="Consolas" panose="020B0609020204030204" pitchFamily="49" charset="0"/>
              </a:rPr>
              <a:t>String </a:t>
            </a:r>
            <a:r>
              <a:rPr lang="en-PH" sz="2300" dirty="0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height</a:t>
            </a:r>
            <a:r>
              <a:rPr lang="en-PH" sz="2300" dirty="0">
                <a:solidFill>
                  <a:srgbClr val="0070C0"/>
                </a:solidFill>
                <a:latin typeface="Consolas" panose="020B0609020204030204" pitchFamily="49" charset="0"/>
              </a:rPr>
              <a:t> = </a:t>
            </a:r>
            <a:r>
              <a:rPr lang="en-PH" sz="2300" dirty="0">
                <a:solidFill>
                  <a:srgbClr val="FFC000"/>
                </a:solidFill>
                <a:latin typeface="Consolas" panose="020B0609020204030204" pitchFamily="49" charset="0"/>
              </a:rPr>
              <a:t>“15 inches”;</a:t>
            </a:r>
          </a:p>
          <a:p>
            <a:r>
              <a:rPr lang="en-PH" sz="2300" dirty="0">
                <a:solidFill>
                  <a:srgbClr val="0070C0"/>
                </a:solidFill>
                <a:latin typeface="Consolas" panose="020B0609020204030204" pitchFamily="49" charset="0"/>
              </a:rPr>
              <a:t>public </a:t>
            </a:r>
            <a:r>
              <a:rPr lang="en-PH" sz="2300" dirty="0">
                <a:solidFill>
                  <a:srgbClr val="00CC99"/>
                </a:solidFill>
                <a:latin typeface="Consolas" panose="020B0609020204030204" pitchFamily="49" charset="0"/>
              </a:rPr>
              <a:t>void </a:t>
            </a:r>
            <a:r>
              <a:rPr lang="en-PH" sz="23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play</a:t>
            </a:r>
            <a:r>
              <a:rPr lang="en-PH" sz="2300" dirty="0">
                <a:solidFill>
                  <a:srgbClr val="FF40FF"/>
                </a:solidFill>
                <a:latin typeface="Consolas" panose="020B0609020204030204" pitchFamily="49" charset="0"/>
              </a:rPr>
              <a:t>()</a:t>
            </a:r>
            <a:r>
              <a:rPr lang="en-PH" sz="23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21B69FBA-87CF-A3EB-8ABA-E61C356B31C1}"/>
              </a:ext>
            </a:extLst>
          </p:cNvPr>
          <p:cNvSpPr txBox="1"/>
          <p:nvPr/>
        </p:nvSpPr>
        <p:spPr>
          <a:xfrm>
            <a:off x="1521866" y="5120454"/>
            <a:ext cx="505511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0070C0"/>
                </a:solidFill>
                <a:latin typeface="Consolas" panose="020B0609020204030204" pitchFamily="49" charset="0"/>
              </a:rPr>
              <a:t>String </a:t>
            </a:r>
            <a:r>
              <a:rPr lang="en-PH" sz="23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eyeColor</a:t>
            </a:r>
            <a:r>
              <a:rPr lang="en-PH" sz="2300" dirty="0">
                <a:solidFill>
                  <a:srgbClr val="0070C0"/>
                </a:solidFill>
                <a:latin typeface="Consolas" panose="020B0609020204030204" pitchFamily="49" charset="0"/>
              </a:rPr>
              <a:t> = </a:t>
            </a:r>
            <a:r>
              <a:rPr lang="en-PH" sz="2300" dirty="0">
                <a:solidFill>
                  <a:srgbClr val="FFC000"/>
                </a:solidFill>
                <a:latin typeface="Consolas" panose="020B0609020204030204" pitchFamily="49" charset="0"/>
              </a:rPr>
              <a:t>“blue”;</a:t>
            </a:r>
            <a:endParaRPr lang="en-PH" sz="2300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r>
              <a:rPr lang="en-PH" sz="2300" dirty="0">
                <a:solidFill>
                  <a:srgbClr val="0070C0"/>
                </a:solidFill>
                <a:latin typeface="Consolas" panose="020B0609020204030204" pitchFamily="49" charset="0"/>
              </a:rPr>
              <a:t>public </a:t>
            </a:r>
            <a:r>
              <a:rPr lang="en-PH" sz="2300" dirty="0">
                <a:solidFill>
                  <a:srgbClr val="00CC99"/>
                </a:solidFill>
                <a:latin typeface="Consolas" panose="020B0609020204030204" pitchFamily="49" charset="0"/>
              </a:rPr>
              <a:t>void </a:t>
            </a:r>
            <a:r>
              <a:rPr lang="en-PH" sz="23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dig</a:t>
            </a:r>
            <a:r>
              <a:rPr lang="en-PH" sz="2300" dirty="0">
                <a:solidFill>
                  <a:srgbClr val="FF40FF"/>
                </a:solidFill>
                <a:latin typeface="Consolas" panose="020B0609020204030204" pitchFamily="49" charset="0"/>
              </a:rPr>
              <a:t>()</a:t>
            </a:r>
            <a:r>
              <a:rPr lang="en-PH" sz="23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465553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7" grpId="0"/>
      <p:bldP spid="8" grpId="0"/>
      <p:bldP spid="9" grpId="0"/>
      <p:bldP spid="10" grpId="0"/>
      <p:bldP spid="19" grpId="0"/>
      <p:bldP spid="20" grpId="0"/>
      <p:bldP spid="21" grpId="0"/>
      <p:bldP spid="22" grpId="0"/>
      <p:bldP spid="69" grpId="0"/>
      <p:bldP spid="70" grpId="0"/>
      <p:bldP spid="7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EA01A1-602C-3420-67DC-9B515A6E51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F8B75D8B-D1D3-1E50-2682-6086BABB58E4}"/>
              </a:ext>
            </a:extLst>
          </p:cNvPr>
          <p:cNvSpPr txBox="1">
            <a:spLocks/>
          </p:cNvSpPr>
          <p:nvPr/>
        </p:nvSpPr>
        <p:spPr>
          <a:xfrm>
            <a:off x="470398" y="1113069"/>
            <a:ext cx="11013389" cy="5380864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Wingdings" panose="05000000000000000000" pitchFamily="2" charset="2"/>
              <a:buChar char="§"/>
            </a:pPr>
            <a:endParaRPr lang="en-US" sz="230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30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30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300">
              <a:solidFill>
                <a:schemeClr val="bg1"/>
              </a:solidFill>
              <a:latin typeface="Aptos (Body)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PH" sz="2300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42D38A-D24C-3C9B-6835-9008E079FD58}"/>
              </a:ext>
            </a:extLst>
          </p:cNvPr>
          <p:cNvSpPr txBox="1"/>
          <p:nvPr/>
        </p:nvSpPr>
        <p:spPr>
          <a:xfrm>
            <a:off x="611922" y="1600798"/>
            <a:ext cx="1813327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0070C0"/>
                </a:solidFill>
                <a:latin typeface="Consolas" panose="020B0609020204030204" pitchFamily="49" charset="0"/>
              </a:rPr>
              <a:t>interface</a:t>
            </a:r>
            <a:endParaRPr lang="en-PH" sz="2300" dirty="0">
              <a:solidFill>
                <a:srgbClr val="0070C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43236A-968F-DD31-820C-DBFADD5E2AF8}"/>
              </a:ext>
            </a:extLst>
          </p:cNvPr>
          <p:cNvSpPr txBox="1"/>
          <p:nvPr/>
        </p:nvSpPr>
        <p:spPr>
          <a:xfrm>
            <a:off x="2282145" y="1600626"/>
            <a:ext cx="2787032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00CC99"/>
                </a:solidFill>
                <a:latin typeface="Consolas" panose="020B0609020204030204" pitchFamily="49" charset="0"/>
              </a:rPr>
              <a:t>Dog</a:t>
            </a:r>
            <a:endParaRPr lang="en-PH" sz="2300" dirty="0">
              <a:solidFill>
                <a:srgbClr val="00CC99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F70234-6DAD-D48A-F71F-BE52D950BD70}"/>
              </a:ext>
            </a:extLst>
          </p:cNvPr>
          <p:cNvSpPr txBox="1"/>
          <p:nvPr/>
        </p:nvSpPr>
        <p:spPr>
          <a:xfrm>
            <a:off x="2897772" y="1600626"/>
            <a:ext cx="376433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300" dirty="0">
              <a:solidFill>
                <a:srgbClr val="FFFF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82A3430-D1F4-1106-DB45-45CC519FD3EF}"/>
              </a:ext>
            </a:extLst>
          </p:cNvPr>
          <p:cNvSpPr txBox="1"/>
          <p:nvPr/>
        </p:nvSpPr>
        <p:spPr>
          <a:xfrm>
            <a:off x="652505" y="2534459"/>
            <a:ext cx="375781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300" dirty="0">
              <a:solidFill>
                <a:srgbClr val="FFFF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2DF10A-A6E6-0E32-036D-CAF369F09D3C}"/>
              </a:ext>
            </a:extLst>
          </p:cNvPr>
          <p:cNvSpPr txBox="1"/>
          <p:nvPr/>
        </p:nvSpPr>
        <p:spPr>
          <a:xfrm>
            <a:off x="611922" y="3171155"/>
            <a:ext cx="228585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0070C0"/>
                </a:solidFill>
                <a:latin typeface="Consolas" panose="020B0609020204030204" pitchFamily="49" charset="0"/>
              </a:rPr>
              <a:t>interface</a:t>
            </a:r>
            <a:endParaRPr lang="en-PH" sz="2300" dirty="0">
              <a:solidFill>
                <a:srgbClr val="0070C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068CE57-3428-AD78-6615-442D87C42576}"/>
              </a:ext>
            </a:extLst>
          </p:cNvPr>
          <p:cNvSpPr txBox="1"/>
          <p:nvPr/>
        </p:nvSpPr>
        <p:spPr>
          <a:xfrm>
            <a:off x="2282144" y="3170997"/>
            <a:ext cx="3813856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00CC99"/>
                </a:solidFill>
                <a:latin typeface="Consolas" panose="020B0609020204030204" pitchFamily="49" charset="0"/>
              </a:rPr>
              <a:t>Pomeranian </a:t>
            </a:r>
            <a:r>
              <a:rPr lang="en-PH" sz="2300" dirty="0">
                <a:solidFill>
                  <a:srgbClr val="0070C0"/>
                </a:solidFill>
                <a:latin typeface="Consolas" panose="020B0609020204030204" pitchFamily="49" charset="0"/>
              </a:rPr>
              <a:t>extends</a:t>
            </a:r>
            <a:r>
              <a:rPr lang="en-PH" sz="2300" dirty="0">
                <a:solidFill>
                  <a:srgbClr val="00CC99"/>
                </a:solidFill>
                <a:latin typeface="Consolas" panose="020B0609020204030204" pitchFamily="49" charset="0"/>
              </a:rPr>
              <a:t> Dog </a:t>
            </a:r>
            <a:endParaRPr lang="en-PH" sz="2300" dirty="0">
              <a:solidFill>
                <a:srgbClr val="00CC99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5B66945-D601-6090-D42F-3AFA3C117644}"/>
              </a:ext>
            </a:extLst>
          </p:cNvPr>
          <p:cNvSpPr txBox="1"/>
          <p:nvPr/>
        </p:nvSpPr>
        <p:spPr>
          <a:xfrm>
            <a:off x="6096000" y="3170997"/>
            <a:ext cx="376433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300" dirty="0">
              <a:solidFill>
                <a:srgbClr val="FFFF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6ABD2FA-DAA2-F9E9-DE46-E9AAC50A1E3B}"/>
              </a:ext>
            </a:extLst>
          </p:cNvPr>
          <p:cNvSpPr txBox="1"/>
          <p:nvPr/>
        </p:nvSpPr>
        <p:spPr>
          <a:xfrm>
            <a:off x="606969" y="4071977"/>
            <a:ext cx="375781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300" dirty="0">
              <a:solidFill>
                <a:srgbClr val="FFFF00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B99C60F-43A2-92BC-4D93-4FB27E145C7D}"/>
              </a:ext>
            </a:extLst>
          </p:cNvPr>
          <p:cNvSpPr txBox="1"/>
          <p:nvPr/>
        </p:nvSpPr>
        <p:spPr>
          <a:xfrm>
            <a:off x="620141" y="4705273"/>
            <a:ext cx="228585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0070C0"/>
                </a:solidFill>
                <a:latin typeface="Consolas" panose="020B0609020204030204" pitchFamily="49" charset="0"/>
              </a:rPr>
              <a:t>interface</a:t>
            </a:r>
            <a:endParaRPr lang="en-PH" sz="2300" dirty="0">
              <a:solidFill>
                <a:srgbClr val="0070C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D31C740-CD33-1CDF-29D6-5E811871ACC7}"/>
              </a:ext>
            </a:extLst>
          </p:cNvPr>
          <p:cNvSpPr txBox="1"/>
          <p:nvPr/>
        </p:nvSpPr>
        <p:spPr>
          <a:xfrm>
            <a:off x="2290364" y="4705115"/>
            <a:ext cx="2948223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00CC99"/>
                </a:solidFill>
                <a:latin typeface="Consolas" panose="020B0609020204030204" pitchFamily="49" charset="0"/>
              </a:rPr>
              <a:t>Husky </a:t>
            </a:r>
            <a:r>
              <a:rPr lang="en-PH" sz="2300" dirty="0">
                <a:solidFill>
                  <a:srgbClr val="0070C0"/>
                </a:solidFill>
                <a:latin typeface="Consolas" panose="020B0609020204030204" pitchFamily="49" charset="0"/>
              </a:rPr>
              <a:t>extends</a:t>
            </a:r>
            <a:r>
              <a:rPr lang="en-PH" sz="2300" dirty="0">
                <a:solidFill>
                  <a:srgbClr val="00CC99"/>
                </a:solidFill>
                <a:latin typeface="Consolas" panose="020B0609020204030204" pitchFamily="49" charset="0"/>
              </a:rPr>
              <a:t> Dog</a:t>
            </a:r>
            <a:endParaRPr lang="en-PH" sz="2300" dirty="0">
              <a:solidFill>
                <a:srgbClr val="00CC99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5E872B7-E612-6894-B30B-C93BF7CD8CD9}"/>
              </a:ext>
            </a:extLst>
          </p:cNvPr>
          <p:cNvSpPr txBox="1"/>
          <p:nvPr/>
        </p:nvSpPr>
        <p:spPr>
          <a:xfrm>
            <a:off x="5238587" y="4705115"/>
            <a:ext cx="376433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300" dirty="0">
              <a:solidFill>
                <a:srgbClr val="FFFF00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592A5B6-7515-F2B5-BB21-AC7621355486}"/>
              </a:ext>
            </a:extLst>
          </p:cNvPr>
          <p:cNvSpPr txBox="1"/>
          <p:nvPr/>
        </p:nvSpPr>
        <p:spPr>
          <a:xfrm>
            <a:off x="606968" y="5854003"/>
            <a:ext cx="375781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300" dirty="0">
              <a:solidFill>
                <a:srgbClr val="FFFF00"/>
              </a:solidFill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274D8D95-3E8E-750B-32D8-7E0E5CB597BC}"/>
              </a:ext>
            </a:extLst>
          </p:cNvPr>
          <p:cNvSpPr txBox="1"/>
          <p:nvPr/>
        </p:nvSpPr>
        <p:spPr>
          <a:xfrm>
            <a:off x="1518585" y="2057405"/>
            <a:ext cx="350423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0070C0"/>
                </a:solidFill>
                <a:latin typeface="Consolas" panose="020B0609020204030204" pitchFamily="49" charset="0"/>
              </a:rPr>
              <a:t>public</a:t>
            </a:r>
            <a:r>
              <a:rPr lang="en-PH" sz="2300" dirty="0">
                <a:solidFill>
                  <a:srgbClr val="00CC99"/>
                </a:solidFill>
                <a:latin typeface="Consolas" panose="020B0609020204030204" pitchFamily="49" charset="0"/>
              </a:rPr>
              <a:t> void</a:t>
            </a:r>
            <a:r>
              <a:rPr lang="en-PH" sz="2300" dirty="0">
                <a:latin typeface="Consolas" panose="020B0609020204030204" pitchFamily="49" charset="0"/>
              </a:rPr>
              <a:t> </a:t>
            </a:r>
            <a:r>
              <a:rPr lang="en-PH" sz="23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bark</a:t>
            </a:r>
            <a:r>
              <a:rPr lang="en-PH" sz="2300" dirty="0">
                <a:solidFill>
                  <a:srgbClr val="FF40FF"/>
                </a:solidFill>
                <a:latin typeface="Consolas" panose="020B0609020204030204" pitchFamily="49" charset="0"/>
              </a:rPr>
              <a:t>()</a:t>
            </a:r>
            <a:r>
              <a:rPr lang="en-PH" sz="23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C4302C5-2093-8D63-C6CA-41FED98CE34B}"/>
              </a:ext>
            </a:extLst>
          </p:cNvPr>
          <p:cNvSpPr txBox="1"/>
          <p:nvPr/>
        </p:nvSpPr>
        <p:spPr>
          <a:xfrm>
            <a:off x="1516928" y="3676398"/>
            <a:ext cx="4675443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0070C0"/>
                </a:solidFill>
                <a:latin typeface="Consolas" panose="020B0609020204030204" pitchFamily="49" charset="0"/>
              </a:rPr>
              <a:t>String </a:t>
            </a:r>
            <a:r>
              <a:rPr lang="en-PH" sz="2300" dirty="0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height</a:t>
            </a:r>
            <a:r>
              <a:rPr lang="en-PH" sz="2300" dirty="0">
                <a:solidFill>
                  <a:srgbClr val="0070C0"/>
                </a:solidFill>
                <a:latin typeface="Consolas" panose="020B0609020204030204" pitchFamily="49" charset="0"/>
              </a:rPr>
              <a:t> = </a:t>
            </a:r>
            <a:r>
              <a:rPr lang="en-PH" sz="2300" dirty="0">
                <a:solidFill>
                  <a:srgbClr val="FFC000"/>
                </a:solidFill>
                <a:latin typeface="Consolas" panose="020B0609020204030204" pitchFamily="49" charset="0"/>
              </a:rPr>
              <a:t>“15 inches”;</a:t>
            </a:r>
          </a:p>
          <a:p>
            <a:r>
              <a:rPr lang="en-PH" sz="2300" dirty="0">
                <a:solidFill>
                  <a:srgbClr val="0070C0"/>
                </a:solidFill>
                <a:latin typeface="Consolas" panose="020B0609020204030204" pitchFamily="49" charset="0"/>
              </a:rPr>
              <a:t>public </a:t>
            </a:r>
            <a:r>
              <a:rPr lang="en-PH" sz="2300" dirty="0">
                <a:solidFill>
                  <a:srgbClr val="00CC99"/>
                </a:solidFill>
                <a:latin typeface="Consolas" panose="020B0609020204030204" pitchFamily="49" charset="0"/>
              </a:rPr>
              <a:t>void </a:t>
            </a:r>
            <a:r>
              <a:rPr lang="en-PH" sz="23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play</a:t>
            </a:r>
            <a:r>
              <a:rPr lang="en-PH" sz="2300" dirty="0">
                <a:solidFill>
                  <a:srgbClr val="FF40FF"/>
                </a:solidFill>
                <a:latin typeface="Consolas" panose="020B0609020204030204" pitchFamily="49" charset="0"/>
              </a:rPr>
              <a:t>()</a:t>
            </a:r>
            <a:r>
              <a:rPr lang="en-PH" sz="23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60A0C3FB-B69A-5C1F-D168-BEFABAAB1869}"/>
              </a:ext>
            </a:extLst>
          </p:cNvPr>
          <p:cNvSpPr txBox="1"/>
          <p:nvPr/>
        </p:nvSpPr>
        <p:spPr>
          <a:xfrm>
            <a:off x="1521866" y="5120454"/>
            <a:ext cx="505511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0070C0"/>
                </a:solidFill>
                <a:latin typeface="Consolas" panose="020B0609020204030204" pitchFamily="49" charset="0"/>
              </a:rPr>
              <a:t>String </a:t>
            </a:r>
            <a:r>
              <a:rPr lang="en-PH" sz="23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eyeColor</a:t>
            </a:r>
            <a:r>
              <a:rPr lang="en-PH" sz="2300" dirty="0">
                <a:solidFill>
                  <a:srgbClr val="0070C0"/>
                </a:solidFill>
                <a:latin typeface="Consolas" panose="020B0609020204030204" pitchFamily="49" charset="0"/>
              </a:rPr>
              <a:t> = </a:t>
            </a:r>
            <a:r>
              <a:rPr lang="en-PH" sz="2300" dirty="0">
                <a:solidFill>
                  <a:srgbClr val="FFC000"/>
                </a:solidFill>
                <a:latin typeface="Consolas" panose="020B0609020204030204" pitchFamily="49" charset="0"/>
              </a:rPr>
              <a:t>“blue”;</a:t>
            </a:r>
            <a:endParaRPr lang="en-PH" sz="2300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r>
              <a:rPr lang="en-PH" sz="2300" dirty="0">
                <a:solidFill>
                  <a:srgbClr val="0070C0"/>
                </a:solidFill>
                <a:latin typeface="Consolas" panose="020B0609020204030204" pitchFamily="49" charset="0"/>
              </a:rPr>
              <a:t>public </a:t>
            </a:r>
            <a:r>
              <a:rPr lang="en-PH" sz="2300" dirty="0">
                <a:solidFill>
                  <a:srgbClr val="00CC99"/>
                </a:solidFill>
                <a:latin typeface="Consolas" panose="020B0609020204030204" pitchFamily="49" charset="0"/>
              </a:rPr>
              <a:t>void </a:t>
            </a:r>
            <a:r>
              <a:rPr lang="en-PH" sz="23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dig</a:t>
            </a:r>
            <a:r>
              <a:rPr lang="en-PH" sz="2300" dirty="0">
                <a:solidFill>
                  <a:srgbClr val="FF40FF"/>
                </a:solidFill>
                <a:latin typeface="Consolas" panose="020B0609020204030204" pitchFamily="49" charset="0"/>
              </a:rPr>
              <a:t>()</a:t>
            </a:r>
            <a:r>
              <a:rPr lang="en-PH" sz="23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9D802FA-255C-EF0B-5AE1-FDFBDC6D38DB}"/>
              </a:ext>
            </a:extLst>
          </p:cNvPr>
          <p:cNvSpPr txBox="1"/>
          <p:nvPr/>
        </p:nvSpPr>
        <p:spPr>
          <a:xfrm>
            <a:off x="7238901" y="3076233"/>
            <a:ext cx="41239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chemeClr val="bg1"/>
                </a:solidFill>
                <a:effectLst/>
                <a:latin typeface="Verdana" panose="020B0604030504040204" pitchFamily="34" charset="0"/>
              </a:rPr>
              <a:t>Interface methods do not have a body the body is provided by the "implement" class</a:t>
            </a:r>
          </a:p>
          <a:p>
            <a:endParaRPr lang="en-PH" dirty="0">
              <a:solidFill>
                <a:schemeClr val="bg1"/>
              </a:solidFill>
            </a:endParaRPr>
          </a:p>
        </p:txBody>
      </p: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B67BF0AA-E202-C02E-A2F6-95193CD19B4B}"/>
              </a:ext>
            </a:extLst>
          </p:cNvPr>
          <p:cNvCxnSpPr>
            <a:cxnSpLocks/>
            <a:stCxn id="11" idx="0"/>
            <a:endCxn id="69" idx="3"/>
          </p:cNvCxnSpPr>
          <p:nvPr/>
        </p:nvCxnSpPr>
        <p:spPr>
          <a:xfrm rot="16200000" flipV="1">
            <a:off x="6763997" y="539361"/>
            <a:ext cx="795690" cy="4278053"/>
          </a:xfrm>
          <a:prstGeom prst="bentConnector2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58C9A84D-63DA-3F56-45BA-EED84B24CD56}"/>
              </a:ext>
            </a:extLst>
          </p:cNvPr>
          <p:cNvCxnSpPr>
            <a:cxnSpLocks/>
          </p:cNvCxnSpPr>
          <p:nvPr/>
        </p:nvCxnSpPr>
        <p:spPr>
          <a:xfrm rot="10800000" flipV="1">
            <a:off x="4901864" y="3617275"/>
            <a:ext cx="2320455" cy="703344"/>
          </a:xfrm>
          <a:prstGeom prst="bentConnector3">
            <a:avLst>
              <a:gd name="adj1" fmla="val 23633"/>
            </a:avLst>
          </a:prstGeom>
          <a:ln w="38100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C376D7AA-5EE1-9213-B969-C03CE3BCF583}"/>
              </a:ext>
            </a:extLst>
          </p:cNvPr>
          <p:cNvCxnSpPr>
            <a:cxnSpLocks/>
            <a:stCxn id="11" idx="2"/>
          </p:cNvCxnSpPr>
          <p:nvPr/>
        </p:nvCxnSpPr>
        <p:spPr>
          <a:xfrm rot="5400000">
            <a:off x="6279229" y="2723291"/>
            <a:ext cx="1468369" cy="4574911"/>
          </a:xfrm>
          <a:prstGeom prst="bentConnector2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266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CA845-8598-B400-82A4-C0B180452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226333-2F25-D0DB-EA95-DCB48F45D5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4500" b="1" dirty="0"/>
              <a:t> Multiple Inheritance in Java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4500" b="1" dirty="0"/>
              <a:t> </a:t>
            </a:r>
            <a:r>
              <a:rPr lang="en-US" sz="45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Diamond Problem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45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Interfaces</a:t>
            </a:r>
          </a:p>
        </p:txBody>
      </p:sp>
    </p:spTree>
    <p:extLst>
      <p:ext uri="{BB962C8B-B14F-4D97-AF65-F5344CB8AC3E}">
        <p14:creationId xmlns:p14="http://schemas.microsoft.com/office/powerpoint/2010/main" val="1632498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187F67-BF2D-D555-20E9-350B661415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8E13C7A-A902-9ECD-B8BF-93706F343A2E}"/>
              </a:ext>
            </a:extLst>
          </p:cNvPr>
          <p:cNvSpPr txBox="1">
            <a:spLocks/>
          </p:cNvSpPr>
          <p:nvPr/>
        </p:nvSpPr>
        <p:spPr>
          <a:xfrm>
            <a:off x="450227" y="1113069"/>
            <a:ext cx="7531399" cy="5380864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CDD2B3-A31E-F665-F6AE-99813BDB9D4B}"/>
              </a:ext>
            </a:extLst>
          </p:cNvPr>
          <p:cNvSpPr txBox="1"/>
          <p:nvPr/>
        </p:nvSpPr>
        <p:spPr>
          <a:xfrm>
            <a:off x="524961" y="1331857"/>
            <a:ext cx="18133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>
                <a:solidFill>
                  <a:srgbClr val="0070C0"/>
                </a:solidFill>
                <a:latin typeface="Consolas" panose="020B0609020204030204" pitchFamily="49" charset="0"/>
              </a:rPr>
              <a:t>class</a:t>
            </a:r>
            <a:endParaRPr lang="en-PH" dirty="0">
              <a:solidFill>
                <a:srgbClr val="0070C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2EDF424-5B47-0004-A79B-F9B83A373E6E}"/>
              </a:ext>
            </a:extLst>
          </p:cNvPr>
          <p:cNvSpPr txBox="1"/>
          <p:nvPr/>
        </p:nvSpPr>
        <p:spPr>
          <a:xfrm>
            <a:off x="1222837" y="1331685"/>
            <a:ext cx="45952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 err="1">
                <a:solidFill>
                  <a:srgbClr val="00CC99"/>
                </a:solidFill>
                <a:latin typeface="Consolas" panose="020B0609020204030204" pitchFamily="49" charset="0"/>
              </a:rPr>
              <a:t>Pomsky</a:t>
            </a:r>
            <a:r>
              <a:rPr lang="en-PH" dirty="0">
                <a:solidFill>
                  <a:srgbClr val="00CC99"/>
                </a:solidFill>
                <a:latin typeface="Consolas" panose="020B0609020204030204" pitchFamily="49" charset="0"/>
              </a:rPr>
              <a:t> </a:t>
            </a:r>
            <a:r>
              <a:rPr lang="en-PH" dirty="0">
                <a:solidFill>
                  <a:srgbClr val="0070C0"/>
                </a:solidFill>
                <a:latin typeface="Consolas" panose="020B0609020204030204" pitchFamily="49" charset="0"/>
              </a:rPr>
              <a:t>implements</a:t>
            </a:r>
            <a:r>
              <a:rPr lang="en-PH" dirty="0">
                <a:solidFill>
                  <a:srgbClr val="00CC99"/>
                </a:solidFill>
                <a:latin typeface="Consolas" panose="020B0609020204030204" pitchFamily="49" charset="0"/>
              </a:rPr>
              <a:t> Pomeranian, Husky </a:t>
            </a:r>
            <a:endParaRPr lang="en-PH" dirty="0">
              <a:solidFill>
                <a:srgbClr val="00CC99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BAE5EC-7B73-0373-5923-1DDCD6C7DA46}"/>
              </a:ext>
            </a:extLst>
          </p:cNvPr>
          <p:cNvSpPr txBox="1"/>
          <p:nvPr/>
        </p:nvSpPr>
        <p:spPr>
          <a:xfrm>
            <a:off x="5711569" y="1331685"/>
            <a:ext cx="376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dirty="0">
              <a:solidFill>
                <a:srgbClr val="FFFF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881771-A1B1-27BC-D7D7-F6B5D11A8163}"/>
              </a:ext>
            </a:extLst>
          </p:cNvPr>
          <p:cNvSpPr txBox="1"/>
          <p:nvPr/>
        </p:nvSpPr>
        <p:spPr>
          <a:xfrm>
            <a:off x="524961" y="6065756"/>
            <a:ext cx="3757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dirty="0">
              <a:solidFill>
                <a:srgbClr val="FFFF00"/>
              </a:solidFill>
            </a:endParaRPr>
          </a:p>
        </p:txBody>
      </p:sp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CADECF3C-4E8D-E4DF-66BC-9F180C7424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6399261"/>
              </p:ext>
            </p:extLst>
          </p:nvPr>
        </p:nvGraphicFramePr>
        <p:xfrm>
          <a:off x="9163812" y="1113069"/>
          <a:ext cx="1960306" cy="6705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60306">
                  <a:extLst>
                    <a:ext uri="{9D8B030D-6E8A-4147-A177-3AD203B41FA5}">
                      <a16:colId xmlns:a16="http://schemas.microsoft.com/office/drawing/2014/main" val="1530437739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sz="16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interface Dog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7975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bark</a:t>
                      </a:r>
                      <a:r>
                        <a:rPr lang="en-US" sz="16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</a:t>
                      </a:r>
                      <a:endParaRPr lang="en-PH" sz="1600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2618907"/>
                  </a:ext>
                </a:extLst>
              </a:tr>
            </a:tbl>
          </a:graphicData>
        </a:graphic>
      </p:graphicFrame>
      <p:graphicFrame>
        <p:nvGraphicFramePr>
          <p:cNvPr id="27" name="Table 26">
            <a:extLst>
              <a:ext uri="{FF2B5EF4-FFF2-40B4-BE49-F238E27FC236}">
                <a16:creationId xmlns:a16="http://schemas.microsoft.com/office/drawing/2014/main" id="{FD5CC57C-BE64-D7A2-A625-0499BA1480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2108900"/>
              </p:ext>
            </p:extLst>
          </p:nvPr>
        </p:nvGraphicFramePr>
        <p:xfrm>
          <a:off x="8144977" y="2793098"/>
          <a:ext cx="1945227" cy="1249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45227">
                  <a:extLst>
                    <a:ext uri="{9D8B030D-6E8A-4147-A177-3AD203B41FA5}">
                      <a16:colId xmlns:a16="http://schemas.microsoft.com/office/drawing/2014/main" val="1530437739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sz="16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interface Pomeranian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7975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sz="16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height=15inches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320260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sz="1600" b="1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play</a:t>
                      </a:r>
                      <a:r>
                        <a:rPr lang="en-PH" sz="16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2618907"/>
                  </a:ext>
                </a:extLst>
              </a:tr>
            </a:tbl>
          </a:graphicData>
        </a:graphic>
      </p:graphicFrame>
      <p:graphicFrame>
        <p:nvGraphicFramePr>
          <p:cNvPr id="28" name="Table 27">
            <a:extLst>
              <a:ext uri="{FF2B5EF4-FFF2-40B4-BE49-F238E27FC236}">
                <a16:creationId xmlns:a16="http://schemas.microsoft.com/office/drawing/2014/main" id="{A8EBF810-CD4B-6CDE-CB08-A6C221E4BE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9261760"/>
              </p:ext>
            </p:extLst>
          </p:nvPr>
        </p:nvGraphicFramePr>
        <p:xfrm>
          <a:off x="10143965" y="2793098"/>
          <a:ext cx="2048035" cy="1249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48035">
                  <a:extLst>
                    <a:ext uri="{9D8B030D-6E8A-4147-A177-3AD203B41FA5}">
                      <a16:colId xmlns:a16="http://schemas.microsoft.com/office/drawing/2014/main" val="1530437739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sz="16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interface </a:t>
                      </a:r>
                    </a:p>
                    <a:p>
                      <a:pPr algn="ctr"/>
                      <a:r>
                        <a:rPr lang="en-PH" sz="16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Husky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7975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sz="1600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eyeColor</a:t>
                      </a:r>
                      <a:r>
                        <a:rPr lang="en-PH" sz="16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=blue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4638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sz="1600" b="1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dig</a:t>
                      </a:r>
                      <a:r>
                        <a:rPr lang="en-PH" sz="16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2618907"/>
                  </a:ext>
                </a:extLst>
              </a:tr>
            </a:tbl>
          </a:graphicData>
        </a:graphic>
      </p:graphicFrame>
      <p:cxnSp>
        <p:nvCxnSpPr>
          <p:cNvPr id="29" name="Connector: Elbow 5">
            <a:extLst>
              <a:ext uri="{FF2B5EF4-FFF2-40B4-BE49-F238E27FC236}">
                <a16:creationId xmlns:a16="http://schemas.microsoft.com/office/drawing/2014/main" id="{4404A999-F48E-9F25-2798-6EFF9F381106}"/>
              </a:ext>
            </a:extLst>
          </p:cNvPr>
          <p:cNvCxnSpPr>
            <a:cxnSpLocks/>
            <a:stCxn id="25" idx="2"/>
            <a:endCxn id="28" idx="0"/>
          </p:cNvCxnSpPr>
          <p:nvPr/>
        </p:nvCxnSpPr>
        <p:spPr>
          <a:xfrm rot="16200000" flipH="1">
            <a:off x="10151239" y="1776354"/>
            <a:ext cx="1009469" cy="102401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0" name="Connector: Elbow 5">
            <a:extLst>
              <a:ext uri="{FF2B5EF4-FFF2-40B4-BE49-F238E27FC236}">
                <a16:creationId xmlns:a16="http://schemas.microsoft.com/office/drawing/2014/main" id="{058ACFAB-9B3B-5047-7DA3-3C1B43EB774C}"/>
              </a:ext>
            </a:extLst>
          </p:cNvPr>
          <p:cNvCxnSpPr>
            <a:cxnSpLocks/>
            <a:stCxn id="25" idx="2"/>
            <a:endCxn id="27" idx="0"/>
          </p:cNvCxnSpPr>
          <p:nvPr/>
        </p:nvCxnSpPr>
        <p:spPr>
          <a:xfrm rot="5400000">
            <a:off x="9126044" y="1775176"/>
            <a:ext cx="1009469" cy="102637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aphicFrame>
        <p:nvGraphicFramePr>
          <p:cNvPr id="44" name="Table 43">
            <a:extLst>
              <a:ext uri="{FF2B5EF4-FFF2-40B4-BE49-F238E27FC236}">
                <a16:creationId xmlns:a16="http://schemas.microsoft.com/office/drawing/2014/main" id="{8CADD5CF-EE4C-6BB2-9F36-4E359184E2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7471926"/>
              </p:ext>
            </p:extLst>
          </p:nvPr>
        </p:nvGraphicFramePr>
        <p:xfrm>
          <a:off x="9117590" y="4534594"/>
          <a:ext cx="2221158" cy="6705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21158">
                  <a:extLst>
                    <a:ext uri="{9D8B030D-6E8A-4147-A177-3AD203B41FA5}">
                      <a16:colId xmlns:a16="http://schemas.microsoft.com/office/drawing/2014/main" val="1530437739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sz="16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class </a:t>
                      </a:r>
                      <a:r>
                        <a:rPr lang="en-PH" sz="1600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Pomsky</a:t>
                      </a:r>
                      <a:endParaRPr lang="en-PH" sz="1600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7975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9561263"/>
                  </a:ext>
                </a:extLst>
              </a:tr>
            </a:tbl>
          </a:graphicData>
        </a:graphic>
      </p:graphicFrame>
      <p:cxnSp>
        <p:nvCxnSpPr>
          <p:cNvPr id="46" name="Connector: Elbow 5">
            <a:extLst>
              <a:ext uri="{FF2B5EF4-FFF2-40B4-BE49-F238E27FC236}">
                <a16:creationId xmlns:a16="http://schemas.microsoft.com/office/drawing/2014/main" id="{8CA08FA1-4C78-4B37-1E69-8473CF5F6451}"/>
              </a:ext>
            </a:extLst>
          </p:cNvPr>
          <p:cNvCxnSpPr>
            <a:cxnSpLocks/>
            <a:stCxn id="27" idx="2"/>
            <a:endCxn id="44" idx="0"/>
          </p:cNvCxnSpPr>
          <p:nvPr/>
        </p:nvCxnSpPr>
        <p:spPr>
          <a:xfrm rot="16200000" flipH="1">
            <a:off x="9426971" y="3733396"/>
            <a:ext cx="491816" cy="111057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Connector: Elbow 5">
            <a:extLst>
              <a:ext uri="{FF2B5EF4-FFF2-40B4-BE49-F238E27FC236}">
                <a16:creationId xmlns:a16="http://schemas.microsoft.com/office/drawing/2014/main" id="{9E2E52FC-0CD6-B0CB-D9B5-500139EC4811}"/>
              </a:ext>
            </a:extLst>
          </p:cNvPr>
          <p:cNvCxnSpPr>
            <a:cxnSpLocks/>
            <a:stCxn id="28" idx="2"/>
            <a:endCxn id="44" idx="0"/>
          </p:cNvCxnSpPr>
          <p:nvPr/>
        </p:nvCxnSpPr>
        <p:spPr>
          <a:xfrm rot="5400000">
            <a:off x="10452168" y="3818780"/>
            <a:ext cx="491816" cy="93981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9786F8E9-37B3-A15A-B6DE-2F2A50C2A20E}"/>
              </a:ext>
            </a:extLst>
          </p:cNvPr>
          <p:cNvSpPr txBox="1"/>
          <p:nvPr/>
        </p:nvSpPr>
        <p:spPr>
          <a:xfrm>
            <a:off x="1219752" y="1788464"/>
            <a:ext cx="58142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>
                <a:solidFill>
                  <a:schemeClr val="bg1"/>
                </a:solidFill>
                <a:latin typeface="Consolas" panose="020B0609020204030204" pitchFamily="49" charset="0"/>
              </a:rPr>
              <a:t>@</a:t>
            </a:r>
            <a:r>
              <a:rPr lang="en-PH" dirty="0">
                <a:solidFill>
                  <a:srgbClr val="00CC99"/>
                </a:solidFill>
                <a:latin typeface="Consolas" panose="020B0609020204030204" pitchFamily="49" charset="0"/>
              </a:rPr>
              <a:t>Override</a:t>
            </a:r>
          </a:p>
          <a:p>
            <a:r>
              <a:rPr lang="en-PH" dirty="0">
                <a:solidFill>
                  <a:srgbClr val="0070C0"/>
                </a:solidFill>
                <a:latin typeface="Consolas" panose="020B0609020204030204" pitchFamily="49" charset="0"/>
              </a:rPr>
              <a:t>public</a:t>
            </a:r>
            <a:r>
              <a:rPr lang="en-PH" dirty="0">
                <a:solidFill>
                  <a:srgbClr val="00CC99"/>
                </a:solidFill>
                <a:latin typeface="Consolas" panose="020B0609020204030204" pitchFamily="49" charset="0"/>
              </a:rPr>
              <a:t> void</a:t>
            </a:r>
            <a:r>
              <a:rPr lang="en-PH" dirty="0">
                <a:latin typeface="Consolas" panose="020B0609020204030204" pitchFamily="49" charset="0"/>
              </a:rPr>
              <a:t> </a:t>
            </a:r>
            <a:r>
              <a:rPr lang="en-PH" dirty="0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bark</a:t>
            </a:r>
            <a:r>
              <a:rPr lang="en-PH" dirty="0">
                <a:solidFill>
                  <a:srgbClr val="FF40FF"/>
                </a:solidFill>
                <a:latin typeface="Consolas" panose="020B0609020204030204" pitchFamily="49" charset="0"/>
              </a:rPr>
              <a:t>()</a:t>
            </a:r>
            <a:r>
              <a:rPr lang="en-PH" dirty="0">
                <a:solidFill>
                  <a:schemeClr val="bg1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PH" dirty="0">
                <a:solidFill>
                  <a:schemeClr val="bg1"/>
                </a:solidFill>
                <a:latin typeface="Consolas" panose="020B0609020204030204" pitchFamily="49" charset="0"/>
              </a:rPr>
              <a:t>	 </a:t>
            </a:r>
            <a:r>
              <a:rPr lang="en-PH" dirty="0" err="1">
                <a:solidFill>
                  <a:srgbClr val="00CC99"/>
                </a:solidFill>
                <a:latin typeface="Consolas" panose="020B0609020204030204" pitchFamily="49" charset="0"/>
              </a:rPr>
              <a:t>System</a:t>
            </a:r>
            <a:r>
              <a:rPr lang="en-PH" dirty="0" err="1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  <a:r>
              <a:rPr lang="en-PH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out</a:t>
            </a:r>
            <a:r>
              <a:rPr lang="en-PH" dirty="0" err="1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  <a:r>
              <a:rPr lang="en-PH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println</a:t>
            </a:r>
            <a:r>
              <a:rPr lang="en-PH" dirty="0">
                <a:solidFill>
                  <a:srgbClr val="FF40FF"/>
                </a:solidFill>
                <a:latin typeface="Consolas" panose="020B0609020204030204" pitchFamily="49" charset="0"/>
              </a:rPr>
              <a:t>(</a:t>
            </a:r>
            <a:r>
              <a:rPr lang="en-PH" dirty="0">
                <a:solidFill>
                  <a:srgbClr val="FFC000"/>
                </a:solidFill>
                <a:latin typeface="Consolas" panose="020B0609020204030204" pitchFamily="49" charset="0"/>
              </a:rPr>
              <a:t>“woof“</a:t>
            </a:r>
            <a:r>
              <a:rPr lang="en-PH" dirty="0">
                <a:solidFill>
                  <a:srgbClr val="FF40FF"/>
                </a:solidFill>
                <a:latin typeface="Consolas" panose="020B0609020204030204" pitchFamily="49" charset="0"/>
              </a:rPr>
              <a:t>)</a:t>
            </a:r>
            <a:r>
              <a:rPr lang="en-PH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PH" dirty="0">
                <a:solidFill>
                  <a:srgbClr val="FF40FF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5578E1-1992-52C9-7667-7226E431AA7F}"/>
              </a:ext>
            </a:extLst>
          </p:cNvPr>
          <p:cNvSpPr txBox="1"/>
          <p:nvPr/>
        </p:nvSpPr>
        <p:spPr>
          <a:xfrm>
            <a:off x="1222770" y="3076068"/>
            <a:ext cx="55444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>
                <a:solidFill>
                  <a:schemeClr val="bg1"/>
                </a:solidFill>
                <a:latin typeface="Consolas" panose="020B0609020204030204" pitchFamily="49" charset="0"/>
              </a:rPr>
              <a:t>@</a:t>
            </a:r>
            <a:r>
              <a:rPr lang="en-PH" dirty="0">
                <a:solidFill>
                  <a:srgbClr val="00CC99"/>
                </a:solidFill>
                <a:latin typeface="Consolas" panose="020B0609020204030204" pitchFamily="49" charset="0"/>
              </a:rPr>
              <a:t>Override</a:t>
            </a:r>
            <a:endParaRPr lang="en-PH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r>
              <a:rPr lang="en-PH" dirty="0">
                <a:solidFill>
                  <a:srgbClr val="0070C0"/>
                </a:solidFill>
                <a:latin typeface="Consolas" panose="020B0609020204030204" pitchFamily="49" charset="0"/>
              </a:rPr>
              <a:t>public </a:t>
            </a:r>
            <a:r>
              <a:rPr lang="en-PH" dirty="0">
                <a:solidFill>
                  <a:srgbClr val="00CC99"/>
                </a:solidFill>
                <a:latin typeface="Consolas" panose="020B0609020204030204" pitchFamily="49" charset="0"/>
              </a:rPr>
              <a:t>void </a:t>
            </a:r>
            <a:r>
              <a:rPr lang="en-PH" dirty="0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play</a:t>
            </a:r>
            <a:r>
              <a:rPr lang="en-PH" dirty="0">
                <a:solidFill>
                  <a:srgbClr val="FF40FF"/>
                </a:solidFill>
                <a:latin typeface="Consolas" panose="020B0609020204030204" pitchFamily="49" charset="0"/>
              </a:rPr>
              <a:t>()</a:t>
            </a:r>
            <a:r>
              <a:rPr lang="en-PH" dirty="0">
                <a:solidFill>
                  <a:schemeClr val="bg1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PH" dirty="0">
                <a:solidFill>
                  <a:schemeClr val="bg1"/>
                </a:solidFill>
                <a:latin typeface="Consolas" panose="020B0609020204030204" pitchFamily="49" charset="0"/>
              </a:rPr>
              <a:t>	</a:t>
            </a:r>
            <a:r>
              <a:rPr lang="en-PH" dirty="0" err="1">
                <a:solidFill>
                  <a:srgbClr val="00CC99"/>
                </a:solidFill>
                <a:latin typeface="Consolas" panose="020B0609020204030204" pitchFamily="49" charset="0"/>
              </a:rPr>
              <a:t>System</a:t>
            </a:r>
            <a:r>
              <a:rPr lang="en-PH" dirty="0" err="1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  <a:r>
              <a:rPr lang="en-PH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out</a:t>
            </a:r>
            <a:r>
              <a:rPr lang="en-PH" dirty="0" err="1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  <a:r>
              <a:rPr lang="en-PH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println</a:t>
            </a:r>
            <a:r>
              <a:rPr lang="en-PH" dirty="0">
                <a:solidFill>
                  <a:srgbClr val="FF40FF"/>
                </a:solidFill>
                <a:latin typeface="Consolas" panose="020B0609020204030204" pitchFamily="49" charset="0"/>
              </a:rPr>
              <a:t>(</a:t>
            </a:r>
            <a:r>
              <a:rPr lang="en-PH" dirty="0">
                <a:solidFill>
                  <a:srgbClr val="FFC000"/>
                </a:solidFill>
                <a:latin typeface="Consolas" panose="020B0609020204030204" pitchFamily="49" charset="0"/>
              </a:rPr>
              <a:t>“play“</a:t>
            </a:r>
            <a:r>
              <a:rPr lang="en-PH" dirty="0">
                <a:solidFill>
                  <a:srgbClr val="FF40FF"/>
                </a:solidFill>
                <a:latin typeface="Consolas" panose="020B0609020204030204" pitchFamily="49" charset="0"/>
              </a:rPr>
              <a:t>)</a:t>
            </a:r>
            <a:r>
              <a:rPr lang="en-PH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PH" dirty="0">
                <a:solidFill>
                  <a:srgbClr val="FF40FF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351A736-D7D3-D6BF-FD81-348377715DB0}"/>
              </a:ext>
            </a:extLst>
          </p:cNvPr>
          <p:cNvSpPr txBox="1"/>
          <p:nvPr/>
        </p:nvSpPr>
        <p:spPr>
          <a:xfrm>
            <a:off x="1219752" y="4640671"/>
            <a:ext cx="516804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>
                <a:solidFill>
                  <a:schemeClr val="bg1"/>
                </a:solidFill>
                <a:latin typeface="Consolas" panose="020B0609020204030204" pitchFamily="49" charset="0"/>
              </a:rPr>
              <a:t>@</a:t>
            </a:r>
            <a:r>
              <a:rPr lang="en-PH" dirty="0">
                <a:solidFill>
                  <a:srgbClr val="00CC99"/>
                </a:solidFill>
                <a:latin typeface="Consolas" panose="020B0609020204030204" pitchFamily="49" charset="0"/>
              </a:rPr>
              <a:t>Override</a:t>
            </a:r>
            <a:endParaRPr lang="en-PH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r>
              <a:rPr lang="en-PH" dirty="0">
                <a:solidFill>
                  <a:srgbClr val="0070C0"/>
                </a:solidFill>
                <a:latin typeface="Consolas" panose="020B0609020204030204" pitchFamily="49" charset="0"/>
              </a:rPr>
              <a:t>public </a:t>
            </a:r>
            <a:r>
              <a:rPr lang="en-PH" dirty="0">
                <a:solidFill>
                  <a:srgbClr val="00CC99"/>
                </a:solidFill>
                <a:latin typeface="Consolas" panose="020B0609020204030204" pitchFamily="49" charset="0"/>
              </a:rPr>
              <a:t>void </a:t>
            </a:r>
            <a:r>
              <a:rPr lang="en-PH" dirty="0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dig</a:t>
            </a:r>
            <a:r>
              <a:rPr lang="en-PH" dirty="0">
                <a:solidFill>
                  <a:srgbClr val="FF40FF"/>
                </a:solidFill>
                <a:latin typeface="Consolas" panose="020B0609020204030204" pitchFamily="49" charset="0"/>
              </a:rPr>
              <a:t>()</a:t>
            </a:r>
            <a:r>
              <a:rPr lang="en-PH" dirty="0">
                <a:solidFill>
                  <a:schemeClr val="bg1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PH" dirty="0">
                <a:solidFill>
                  <a:schemeClr val="bg1"/>
                </a:solidFill>
                <a:latin typeface="Consolas" panose="020B0609020204030204" pitchFamily="49" charset="0"/>
              </a:rPr>
              <a:t>	</a:t>
            </a:r>
            <a:r>
              <a:rPr lang="en-PH" dirty="0" err="1">
                <a:solidFill>
                  <a:srgbClr val="00CC99"/>
                </a:solidFill>
                <a:latin typeface="Consolas" panose="020B0609020204030204" pitchFamily="49" charset="0"/>
              </a:rPr>
              <a:t>System</a:t>
            </a:r>
            <a:r>
              <a:rPr lang="en-PH" dirty="0" err="1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  <a:r>
              <a:rPr lang="en-PH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out</a:t>
            </a:r>
            <a:r>
              <a:rPr lang="en-PH" dirty="0" err="1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  <a:r>
              <a:rPr lang="en-PH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println</a:t>
            </a:r>
            <a:r>
              <a:rPr lang="en-PH" dirty="0">
                <a:solidFill>
                  <a:srgbClr val="FF40FF"/>
                </a:solidFill>
                <a:latin typeface="Consolas" panose="020B0609020204030204" pitchFamily="49" charset="0"/>
              </a:rPr>
              <a:t>(</a:t>
            </a:r>
            <a:r>
              <a:rPr lang="en-PH" dirty="0">
                <a:solidFill>
                  <a:srgbClr val="FFC000"/>
                </a:solidFill>
                <a:latin typeface="Consolas" panose="020B0609020204030204" pitchFamily="49" charset="0"/>
              </a:rPr>
              <a:t>“dig“</a:t>
            </a:r>
            <a:r>
              <a:rPr lang="en-PH" dirty="0">
                <a:solidFill>
                  <a:srgbClr val="FF40FF"/>
                </a:solidFill>
                <a:latin typeface="Consolas" panose="020B0609020204030204" pitchFamily="49" charset="0"/>
              </a:rPr>
              <a:t>)</a:t>
            </a:r>
            <a:r>
              <a:rPr lang="en-PH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PH" dirty="0">
                <a:solidFill>
                  <a:srgbClr val="FF40FF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525794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12" grpId="0"/>
      <p:bldP spid="13" grpId="0"/>
      <p:bldP spid="1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4C7688-0D26-6AEC-29A7-42FB4A6C14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DB1220FC-E6F1-A2BE-6CA0-301FC7298066}"/>
              </a:ext>
            </a:extLst>
          </p:cNvPr>
          <p:cNvSpPr txBox="1">
            <a:spLocks/>
          </p:cNvSpPr>
          <p:nvPr/>
        </p:nvSpPr>
        <p:spPr>
          <a:xfrm>
            <a:off x="429250" y="1117392"/>
            <a:ext cx="11477314" cy="5380864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CAA9C3-FAE2-9FF5-4882-047A389B9792}"/>
              </a:ext>
            </a:extLst>
          </p:cNvPr>
          <p:cNvSpPr txBox="1"/>
          <p:nvPr/>
        </p:nvSpPr>
        <p:spPr>
          <a:xfrm>
            <a:off x="520587" y="1479774"/>
            <a:ext cx="181332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100" dirty="0">
                <a:solidFill>
                  <a:srgbClr val="0070C0"/>
                </a:solidFill>
                <a:latin typeface="Consolas" panose="020B0609020204030204" pitchFamily="49" charset="0"/>
              </a:rPr>
              <a:t>class</a:t>
            </a:r>
            <a:endParaRPr lang="en-PH" sz="2100" dirty="0">
              <a:solidFill>
                <a:srgbClr val="0070C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9D55302-EB54-6AD7-2D41-AFDB131272CE}"/>
              </a:ext>
            </a:extLst>
          </p:cNvPr>
          <p:cNvSpPr txBox="1"/>
          <p:nvPr/>
        </p:nvSpPr>
        <p:spPr>
          <a:xfrm>
            <a:off x="1427250" y="1479602"/>
            <a:ext cx="5309023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100" dirty="0" err="1">
                <a:solidFill>
                  <a:srgbClr val="00CC99"/>
                </a:solidFill>
                <a:latin typeface="Consolas" panose="020B0609020204030204" pitchFamily="49" charset="0"/>
              </a:rPr>
              <a:t>Pomsky</a:t>
            </a:r>
            <a:r>
              <a:rPr lang="en-PH" sz="2100" dirty="0">
                <a:solidFill>
                  <a:srgbClr val="00CC99"/>
                </a:solidFill>
                <a:latin typeface="Consolas" panose="020B0609020204030204" pitchFamily="49" charset="0"/>
              </a:rPr>
              <a:t> </a:t>
            </a:r>
            <a:r>
              <a:rPr lang="en-PH" sz="2100" dirty="0">
                <a:solidFill>
                  <a:srgbClr val="0070C0"/>
                </a:solidFill>
                <a:latin typeface="Consolas" panose="020B0609020204030204" pitchFamily="49" charset="0"/>
              </a:rPr>
              <a:t>implements</a:t>
            </a:r>
            <a:r>
              <a:rPr lang="en-PH" sz="2100" dirty="0">
                <a:solidFill>
                  <a:srgbClr val="00CC99"/>
                </a:solidFill>
                <a:latin typeface="Consolas" panose="020B0609020204030204" pitchFamily="49" charset="0"/>
              </a:rPr>
              <a:t> Pomeranian, Husky </a:t>
            </a:r>
            <a:endParaRPr lang="en-PH" sz="2100" dirty="0">
              <a:solidFill>
                <a:srgbClr val="00CC99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E55954-B28B-DF52-9A84-91FF2AE36B20}"/>
              </a:ext>
            </a:extLst>
          </p:cNvPr>
          <p:cNvSpPr txBox="1"/>
          <p:nvPr/>
        </p:nvSpPr>
        <p:spPr>
          <a:xfrm>
            <a:off x="6650440" y="1465139"/>
            <a:ext cx="376433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1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100" dirty="0">
              <a:solidFill>
                <a:srgbClr val="FFFF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D47408D-8294-9A6A-BB78-480B77F8DE7B}"/>
              </a:ext>
            </a:extLst>
          </p:cNvPr>
          <p:cNvSpPr txBox="1"/>
          <p:nvPr/>
        </p:nvSpPr>
        <p:spPr>
          <a:xfrm>
            <a:off x="522875" y="5823619"/>
            <a:ext cx="37578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1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100" dirty="0">
              <a:solidFill>
                <a:srgbClr val="FFFF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D634C01-9656-C414-D7A5-2AC3970281FD}"/>
              </a:ext>
            </a:extLst>
          </p:cNvPr>
          <p:cNvSpPr txBox="1"/>
          <p:nvPr/>
        </p:nvSpPr>
        <p:spPr>
          <a:xfrm>
            <a:off x="1215378" y="1936381"/>
            <a:ext cx="581424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100" dirty="0">
                <a:solidFill>
                  <a:schemeClr val="bg1"/>
                </a:solidFill>
                <a:latin typeface="Consolas" panose="020B0609020204030204" pitchFamily="49" charset="0"/>
              </a:rPr>
              <a:t>@</a:t>
            </a:r>
            <a:r>
              <a:rPr lang="en-PH" sz="2100" dirty="0">
                <a:solidFill>
                  <a:srgbClr val="00CC99"/>
                </a:solidFill>
                <a:latin typeface="Consolas" panose="020B0609020204030204" pitchFamily="49" charset="0"/>
              </a:rPr>
              <a:t>Override</a:t>
            </a:r>
            <a:endParaRPr lang="en-PH" sz="2100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r>
              <a:rPr lang="en-PH" sz="2100" dirty="0">
                <a:solidFill>
                  <a:srgbClr val="0070C0"/>
                </a:solidFill>
                <a:latin typeface="Consolas" panose="020B0609020204030204" pitchFamily="49" charset="0"/>
              </a:rPr>
              <a:t>public</a:t>
            </a:r>
            <a:r>
              <a:rPr lang="en-PH" sz="2100" dirty="0">
                <a:solidFill>
                  <a:srgbClr val="00CC99"/>
                </a:solidFill>
                <a:latin typeface="Consolas" panose="020B0609020204030204" pitchFamily="49" charset="0"/>
              </a:rPr>
              <a:t> void</a:t>
            </a:r>
            <a:r>
              <a:rPr lang="en-PH" sz="2100" dirty="0">
                <a:latin typeface="Consolas" panose="020B0609020204030204" pitchFamily="49" charset="0"/>
              </a:rPr>
              <a:t> </a:t>
            </a:r>
            <a:r>
              <a:rPr lang="en-PH" sz="21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bark</a:t>
            </a:r>
            <a:r>
              <a:rPr lang="en-PH" sz="2100" dirty="0">
                <a:solidFill>
                  <a:srgbClr val="FF40FF"/>
                </a:solidFill>
                <a:latin typeface="Consolas" panose="020B0609020204030204" pitchFamily="49" charset="0"/>
              </a:rPr>
              <a:t>()</a:t>
            </a:r>
            <a:r>
              <a:rPr lang="en-PH" sz="2100" dirty="0">
                <a:solidFill>
                  <a:schemeClr val="bg1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PH" sz="2100" dirty="0">
                <a:solidFill>
                  <a:schemeClr val="bg1"/>
                </a:solidFill>
                <a:latin typeface="Consolas" panose="020B0609020204030204" pitchFamily="49" charset="0"/>
              </a:rPr>
              <a:t>	 </a:t>
            </a:r>
            <a:r>
              <a:rPr lang="en-PH" sz="2100" dirty="0" err="1">
                <a:solidFill>
                  <a:srgbClr val="00CC99"/>
                </a:solidFill>
                <a:latin typeface="Consolas" panose="020B0609020204030204" pitchFamily="49" charset="0"/>
              </a:rPr>
              <a:t>System</a:t>
            </a:r>
            <a:r>
              <a:rPr lang="en-PH" sz="2100" dirty="0" err="1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  <a:r>
              <a:rPr lang="en-PH" sz="21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out</a:t>
            </a:r>
            <a:r>
              <a:rPr lang="en-PH" sz="2100" dirty="0" err="1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  <a:r>
              <a:rPr lang="en-PH" sz="2100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println</a:t>
            </a:r>
            <a:r>
              <a:rPr lang="en-PH" sz="2100" dirty="0">
                <a:solidFill>
                  <a:srgbClr val="FF40FF"/>
                </a:solidFill>
                <a:latin typeface="Consolas" panose="020B0609020204030204" pitchFamily="49" charset="0"/>
              </a:rPr>
              <a:t>(</a:t>
            </a:r>
            <a:r>
              <a:rPr lang="en-PH" sz="2100" dirty="0">
                <a:solidFill>
                  <a:srgbClr val="FFC000"/>
                </a:solidFill>
                <a:latin typeface="Consolas" panose="020B0609020204030204" pitchFamily="49" charset="0"/>
              </a:rPr>
              <a:t>“woof“</a:t>
            </a:r>
            <a:r>
              <a:rPr lang="en-PH" sz="2100" dirty="0">
                <a:solidFill>
                  <a:srgbClr val="FF40FF"/>
                </a:solidFill>
                <a:latin typeface="Consolas" panose="020B0609020204030204" pitchFamily="49" charset="0"/>
              </a:rPr>
              <a:t>)</a:t>
            </a:r>
            <a:r>
              <a:rPr lang="en-PH" sz="21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PH" sz="2100" dirty="0">
                <a:solidFill>
                  <a:srgbClr val="FF40FF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B291EA0-12FA-B7B4-A9F9-9BEDAF417271}"/>
              </a:ext>
            </a:extLst>
          </p:cNvPr>
          <p:cNvSpPr txBox="1"/>
          <p:nvPr/>
        </p:nvSpPr>
        <p:spPr>
          <a:xfrm>
            <a:off x="1217665" y="3376795"/>
            <a:ext cx="554447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100" dirty="0">
                <a:solidFill>
                  <a:schemeClr val="bg1"/>
                </a:solidFill>
                <a:latin typeface="Consolas" panose="020B0609020204030204" pitchFamily="49" charset="0"/>
              </a:rPr>
              <a:t>@</a:t>
            </a:r>
            <a:r>
              <a:rPr lang="en-PH" sz="2100" dirty="0">
                <a:solidFill>
                  <a:srgbClr val="00CC99"/>
                </a:solidFill>
                <a:latin typeface="Consolas" panose="020B0609020204030204" pitchFamily="49" charset="0"/>
              </a:rPr>
              <a:t>Override</a:t>
            </a:r>
            <a:endParaRPr lang="en-PH" sz="2100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r>
              <a:rPr lang="en-PH" sz="2100" dirty="0">
                <a:solidFill>
                  <a:srgbClr val="0070C0"/>
                </a:solidFill>
                <a:latin typeface="Consolas" panose="020B0609020204030204" pitchFamily="49" charset="0"/>
              </a:rPr>
              <a:t>public </a:t>
            </a:r>
            <a:r>
              <a:rPr lang="en-PH" sz="2100" dirty="0">
                <a:solidFill>
                  <a:srgbClr val="00CC99"/>
                </a:solidFill>
                <a:latin typeface="Consolas" panose="020B0609020204030204" pitchFamily="49" charset="0"/>
              </a:rPr>
              <a:t>void </a:t>
            </a:r>
            <a:r>
              <a:rPr lang="en-PH" sz="21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play</a:t>
            </a:r>
            <a:r>
              <a:rPr lang="en-PH" sz="2100" dirty="0">
                <a:solidFill>
                  <a:srgbClr val="FF40FF"/>
                </a:solidFill>
                <a:latin typeface="Consolas" panose="020B0609020204030204" pitchFamily="49" charset="0"/>
              </a:rPr>
              <a:t>()</a:t>
            </a:r>
            <a:r>
              <a:rPr lang="en-PH" sz="2100" dirty="0">
                <a:solidFill>
                  <a:schemeClr val="bg1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PH" sz="2100" dirty="0">
                <a:solidFill>
                  <a:schemeClr val="bg1"/>
                </a:solidFill>
                <a:latin typeface="Consolas" panose="020B0609020204030204" pitchFamily="49" charset="0"/>
              </a:rPr>
              <a:t>	</a:t>
            </a:r>
            <a:r>
              <a:rPr lang="en-PH" sz="2100" dirty="0" err="1">
                <a:solidFill>
                  <a:srgbClr val="00CC99"/>
                </a:solidFill>
                <a:latin typeface="Consolas" panose="020B0609020204030204" pitchFamily="49" charset="0"/>
              </a:rPr>
              <a:t>System</a:t>
            </a:r>
            <a:r>
              <a:rPr lang="en-PH" sz="2100" dirty="0" err="1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  <a:r>
              <a:rPr lang="en-PH" sz="21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out</a:t>
            </a:r>
            <a:r>
              <a:rPr lang="en-PH" sz="2100" dirty="0" err="1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  <a:r>
              <a:rPr lang="en-PH" sz="2100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println</a:t>
            </a:r>
            <a:r>
              <a:rPr lang="en-PH" sz="2100" dirty="0">
                <a:solidFill>
                  <a:srgbClr val="FF40FF"/>
                </a:solidFill>
                <a:latin typeface="Consolas" panose="020B0609020204030204" pitchFamily="49" charset="0"/>
              </a:rPr>
              <a:t>(</a:t>
            </a:r>
            <a:r>
              <a:rPr lang="en-PH" sz="2100" dirty="0">
                <a:solidFill>
                  <a:srgbClr val="FFC000"/>
                </a:solidFill>
                <a:latin typeface="Consolas" panose="020B0609020204030204" pitchFamily="49" charset="0"/>
              </a:rPr>
              <a:t>“play“</a:t>
            </a:r>
            <a:r>
              <a:rPr lang="en-PH" sz="2100" dirty="0">
                <a:solidFill>
                  <a:srgbClr val="FF40FF"/>
                </a:solidFill>
                <a:latin typeface="Consolas" panose="020B0609020204030204" pitchFamily="49" charset="0"/>
              </a:rPr>
              <a:t>)</a:t>
            </a:r>
            <a:r>
              <a:rPr lang="en-PH" sz="21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PH" sz="2100" dirty="0">
                <a:solidFill>
                  <a:srgbClr val="FF40FF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EB09763-5742-58E3-D201-D9F8BCFFC30C}"/>
              </a:ext>
            </a:extLst>
          </p:cNvPr>
          <p:cNvSpPr txBox="1"/>
          <p:nvPr/>
        </p:nvSpPr>
        <p:spPr>
          <a:xfrm>
            <a:off x="1217665" y="4761790"/>
            <a:ext cx="5168047" cy="1431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100" dirty="0">
                <a:solidFill>
                  <a:schemeClr val="bg1"/>
                </a:solidFill>
                <a:latin typeface="Consolas" panose="020B0609020204030204" pitchFamily="49" charset="0"/>
              </a:rPr>
              <a:t>@</a:t>
            </a:r>
            <a:r>
              <a:rPr lang="en-PH" sz="2100" dirty="0">
                <a:solidFill>
                  <a:srgbClr val="00CC99"/>
                </a:solidFill>
                <a:latin typeface="Consolas" panose="020B0609020204030204" pitchFamily="49" charset="0"/>
              </a:rPr>
              <a:t>Override</a:t>
            </a:r>
          </a:p>
          <a:p>
            <a:r>
              <a:rPr lang="en-PH" sz="2100" dirty="0">
                <a:solidFill>
                  <a:srgbClr val="0070C0"/>
                </a:solidFill>
                <a:latin typeface="Consolas" panose="020B0609020204030204" pitchFamily="49" charset="0"/>
              </a:rPr>
              <a:t>public </a:t>
            </a:r>
            <a:r>
              <a:rPr lang="en-PH" sz="2100" dirty="0">
                <a:solidFill>
                  <a:srgbClr val="00CC99"/>
                </a:solidFill>
                <a:latin typeface="Consolas" panose="020B0609020204030204" pitchFamily="49" charset="0"/>
              </a:rPr>
              <a:t>void </a:t>
            </a:r>
            <a:r>
              <a:rPr lang="en-PH" sz="21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dig</a:t>
            </a:r>
            <a:r>
              <a:rPr lang="en-PH" sz="2100" dirty="0">
                <a:solidFill>
                  <a:srgbClr val="FF40FF"/>
                </a:solidFill>
                <a:latin typeface="Consolas" panose="020B0609020204030204" pitchFamily="49" charset="0"/>
              </a:rPr>
              <a:t>()</a:t>
            </a:r>
            <a:r>
              <a:rPr lang="en-PH" sz="2100" dirty="0">
                <a:solidFill>
                  <a:schemeClr val="bg1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PH" sz="2100" dirty="0">
                <a:solidFill>
                  <a:schemeClr val="bg1"/>
                </a:solidFill>
                <a:latin typeface="Consolas" panose="020B0609020204030204" pitchFamily="49" charset="0"/>
              </a:rPr>
              <a:t>	</a:t>
            </a:r>
            <a:r>
              <a:rPr lang="en-PH" sz="2100" dirty="0" err="1">
                <a:solidFill>
                  <a:srgbClr val="00CC99"/>
                </a:solidFill>
                <a:latin typeface="Consolas" panose="020B0609020204030204" pitchFamily="49" charset="0"/>
              </a:rPr>
              <a:t>System</a:t>
            </a:r>
            <a:r>
              <a:rPr lang="en-PH" sz="2100" dirty="0" err="1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  <a:r>
              <a:rPr lang="en-PH" sz="21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out</a:t>
            </a:r>
            <a:r>
              <a:rPr lang="en-PH" sz="2100" dirty="0" err="1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  <a:r>
              <a:rPr lang="en-PH" sz="2100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println</a:t>
            </a:r>
            <a:r>
              <a:rPr lang="en-PH" sz="2100" dirty="0">
                <a:solidFill>
                  <a:srgbClr val="FF40FF"/>
                </a:solidFill>
                <a:latin typeface="Consolas" panose="020B0609020204030204" pitchFamily="49" charset="0"/>
              </a:rPr>
              <a:t>(</a:t>
            </a:r>
            <a:r>
              <a:rPr lang="en-PH" sz="2100" dirty="0">
                <a:solidFill>
                  <a:srgbClr val="FFC000"/>
                </a:solidFill>
                <a:latin typeface="Consolas" panose="020B0609020204030204" pitchFamily="49" charset="0"/>
              </a:rPr>
              <a:t>“dig“</a:t>
            </a:r>
            <a:r>
              <a:rPr lang="en-PH" sz="2100" dirty="0">
                <a:solidFill>
                  <a:srgbClr val="FF40FF"/>
                </a:solidFill>
                <a:latin typeface="Consolas" panose="020B0609020204030204" pitchFamily="49" charset="0"/>
              </a:rPr>
              <a:t>)</a:t>
            </a:r>
            <a:r>
              <a:rPr lang="en-PH" sz="21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PH" sz="2100" dirty="0">
                <a:solidFill>
                  <a:srgbClr val="FF40FF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EEF599E7-CDE0-DEC9-0542-64F3833988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06121" y="2967335"/>
            <a:ext cx="4856629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dirty="0">
                <a:solidFill>
                  <a:schemeClr val="bg1"/>
                </a:solidFill>
              </a:rPr>
              <a:t>To access the interface methods, the interface must be </a:t>
            </a:r>
            <a:r>
              <a:rPr lang="en-US" altLang="en-US" dirty="0">
                <a:solidFill>
                  <a:srgbClr val="0070C0"/>
                </a:solidFill>
              </a:rPr>
              <a:t>"implemented" </a:t>
            </a:r>
            <a:r>
              <a:rPr lang="en-US" altLang="en-US" dirty="0">
                <a:solidFill>
                  <a:schemeClr val="bg1"/>
                </a:solidFill>
              </a:rPr>
              <a:t>by another class with the implements keyword</a:t>
            </a:r>
          </a:p>
        </p:txBody>
      </p:sp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6D5B38C9-20DF-801F-23BA-AB166B9C2F15}"/>
              </a:ext>
            </a:extLst>
          </p:cNvPr>
          <p:cNvCxnSpPr>
            <a:cxnSpLocks/>
            <a:stCxn id="7" idx="0"/>
          </p:cNvCxnSpPr>
          <p:nvPr/>
        </p:nvCxnSpPr>
        <p:spPr>
          <a:xfrm rot="16200000" flipV="1">
            <a:off x="7614027" y="1246925"/>
            <a:ext cx="1279984" cy="2160835"/>
          </a:xfrm>
          <a:prstGeom prst="bentConnector2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0239C546-6EC5-2720-5644-68B9A32943BD}"/>
              </a:ext>
            </a:extLst>
          </p:cNvPr>
          <p:cNvSpPr/>
          <p:nvPr/>
        </p:nvSpPr>
        <p:spPr>
          <a:xfrm>
            <a:off x="2528047" y="1479602"/>
            <a:ext cx="1609717" cy="3865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3882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6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AA579E-3EA5-6D40-F195-BDADC497DD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15C6FFA0-6BC9-75AE-DB67-2DC9DC4609E1}"/>
              </a:ext>
            </a:extLst>
          </p:cNvPr>
          <p:cNvSpPr txBox="1">
            <a:spLocks/>
          </p:cNvSpPr>
          <p:nvPr/>
        </p:nvSpPr>
        <p:spPr>
          <a:xfrm>
            <a:off x="429250" y="1117392"/>
            <a:ext cx="11477314" cy="5380864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810550A-F02B-FF1F-D765-7BAD068AF768}"/>
              </a:ext>
            </a:extLst>
          </p:cNvPr>
          <p:cNvSpPr txBox="1"/>
          <p:nvPr/>
        </p:nvSpPr>
        <p:spPr>
          <a:xfrm>
            <a:off x="520587" y="1479774"/>
            <a:ext cx="181332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100" dirty="0">
                <a:solidFill>
                  <a:srgbClr val="0070C0"/>
                </a:solidFill>
                <a:latin typeface="Consolas" panose="020B0609020204030204" pitchFamily="49" charset="0"/>
              </a:rPr>
              <a:t>class</a:t>
            </a:r>
            <a:endParaRPr lang="en-PH" sz="2100" dirty="0">
              <a:solidFill>
                <a:srgbClr val="0070C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57BF77-C247-4A2A-9F23-E7C90B1EEF2B}"/>
              </a:ext>
            </a:extLst>
          </p:cNvPr>
          <p:cNvSpPr txBox="1"/>
          <p:nvPr/>
        </p:nvSpPr>
        <p:spPr>
          <a:xfrm>
            <a:off x="1427250" y="1479602"/>
            <a:ext cx="5309023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100" dirty="0" err="1">
                <a:solidFill>
                  <a:srgbClr val="00CC99"/>
                </a:solidFill>
                <a:latin typeface="Consolas" panose="020B0609020204030204" pitchFamily="49" charset="0"/>
              </a:rPr>
              <a:t>Pomsky</a:t>
            </a:r>
            <a:r>
              <a:rPr lang="en-PH" sz="2100" dirty="0">
                <a:solidFill>
                  <a:srgbClr val="00CC99"/>
                </a:solidFill>
                <a:latin typeface="Consolas" panose="020B0609020204030204" pitchFamily="49" charset="0"/>
              </a:rPr>
              <a:t> </a:t>
            </a:r>
            <a:r>
              <a:rPr lang="en-PH" sz="2100" dirty="0">
                <a:solidFill>
                  <a:srgbClr val="0070C0"/>
                </a:solidFill>
                <a:latin typeface="Consolas" panose="020B0609020204030204" pitchFamily="49" charset="0"/>
              </a:rPr>
              <a:t>implements</a:t>
            </a:r>
            <a:r>
              <a:rPr lang="en-PH" sz="2100" dirty="0">
                <a:solidFill>
                  <a:srgbClr val="00CC99"/>
                </a:solidFill>
                <a:latin typeface="Consolas" panose="020B0609020204030204" pitchFamily="49" charset="0"/>
              </a:rPr>
              <a:t> Pomeranian, Husky </a:t>
            </a:r>
            <a:endParaRPr lang="en-PH" sz="2100" dirty="0">
              <a:solidFill>
                <a:srgbClr val="00CC99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C875F1-13A6-9BA2-22EF-97A5554B3318}"/>
              </a:ext>
            </a:extLst>
          </p:cNvPr>
          <p:cNvSpPr txBox="1"/>
          <p:nvPr/>
        </p:nvSpPr>
        <p:spPr>
          <a:xfrm>
            <a:off x="6650440" y="1465139"/>
            <a:ext cx="376433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1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100" dirty="0">
              <a:solidFill>
                <a:srgbClr val="FFFF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03B6127-4902-15DB-CFFE-F8AD7CA212BB}"/>
              </a:ext>
            </a:extLst>
          </p:cNvPr>
          <p:cNvSpPr txBox="1"/>
          <p:nvPr/>
        </p:nvSpPr>
        <p:spPr>
          <a:xfrm>
            <a:off x="522875" y="5823619"/>
            <a:ext cx="37578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1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100" dirty="0">
              <a:solidFill>
                <a:srgbClr val="FFFF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D64E431-6772-1282-A496-4454AB489405}"/>
              </a:ext>
            </a:extLst>
          </p:cNvPr>
          <p:cNvSpPr txBox="1"/>
          <p:nvPr/>
        </p:nvSpPr>
        <p:spPr>
          <a:xfrm>
            <a:off x="1215378" y="1936381"/>
            <a:ext cx="581424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100" dirty="0">
                <a:solidFill>
                  <a:schemeClr val="bg1"/>
                </a:solidFill>
                <a:latin typeface="Consolas" panose="020B0609020204030204" pitchFamily="49" charset="0"/>
              </a:rPr>
              <a:t>@</a:t>
            </a:r>
            <a:r>
              <a:rPr lang="en-PH" sz="2100" dirty="0">
                <a:solidFill>
                  <a:srgbClr val="00CC99"/>
                </a:solidFill>
                <a:latin typeface="Consolas" panose="020B0609020204030204" pitchFamily="49" charset="0"/>
              </a:rPr>
              <a:t>Override</a:t>
            </a:r>
            <a:endParaRPr lang="en-PH" sz="2100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r>
              <a:rPr lang="en-PH" sz="2100" dirty="0">
                <a:solidFill>
                  <a:srgbClr val="0070C0"/>
                </a:solidFill>
                <a:latin typeface="Consolas" panose="020B0609020204030204" pitchFamily="49" charset="0"/>
              </a:rPr>
              <a:t>public</a:t>
            </a:r>
            <a:r>
              <a:rPr lang="en-PH" sz="2100" dirty="0">
                <a:solidFill>
                  <a:srgbClr val="00CC99"/>
                </a:solidFill>
                <a:latin typeface="Consolas" panose="020B0609020204030204" pitchFamily="49" charset="0"/>
              </a:rPr>
              <a:t> void</a:t>
            </a:r>
            <a:r>
              <a:rPr lang="en-PH" sz="2100" dirty="0">
                <a:latin typeface="Consolas" panose="020B0609020204030204" pitchFamily="49" charset="0"/>
              </a:rPr>
              <a:t> </a:t>
            </a:r>
            <a:r>
              <a:rPr lang="en-PH" sz="21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bark</a:t>
            </a:r>
            <a:r>
              <a:rPr lang="en-PH" sz="2100" dirty="0">
                <a:solidFill>
                  <a:srgbClr val="FF40FF"/>
                </a:solidFill>
                <a:latin typeface="Consolas" panose="020B0609020204030204" pitchFamily="49" charset="0"/>
              </a:rPr>
              <a:t>()</a:t>
            </a:r>
            <a:r>
              <a:rPr lang="en-PH" sz="2100" dirty="0">
                <a:solidFill>
                  <a:schemeClr val="bg1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PH" sz="2100" dirty="0">
                <a:solidFill>
                  <a:schemeClr val="bg1"/>
                </a:solidFill>
                <a:latin typeface="Consolas" panose="020B0609020204030204" pitchFamily="49" charset="0"/>
              </a:rPr>
              <a:t>	 </a:t>
            </a:r>
            <a:r>
              <a:rPr lang="en-PH" sz="2100" dirty="0" err="1">
                <a:solidFill>
                  <a:srgbClr val="00CC99"/>
                </a:solidFill>
                <a:latin typeface="Consolas" panose="020B0609020204030204" pitchFamily="49" charset="0"/>
              </a:rPr>
              <a:t>System</a:t>
            </a:r>
            <a:r>
              <a:rPr lang="en-PH" sz="2100" dirty="0" err="1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  <a:r>
              <a:rPr lang="en-PH" sz="21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out</a:t>
            </a:r>
            <a:r>
              <a:rPr lang="en-PH" sz="2100" dirty="0" err="1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  <a:r>
              <a:rPr lang="en-PH" sz="2100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println</a:t>
            </a:r>
            <a:r>
              <a:rPr lang="en-PH" sz="2100" dirty="0">
                <a:solidFill>
                  <a:srgbClr val="FF40FF"/>
                </a:solidFill>
                <a:latin typeface="Consolas" panose="020B0609020204030204" pitchFamily="49" charset="0"/>
              </a:rPr>
              <a:t>(</a:t>
            </a:r>
            <a:r>
              <a:rPr lang="en-PH" sz="2100" dirty="0">
                <a:solidFill>
                  <a:srgbClr val="FFC000"/>
                </a:solidFill>
                <a:latin typeface="Consolas" panose="020B0609020204030204" pitchFamily="49" charset="0"/>
              </a:rPr>
              <a:t>“woof“</a:t>
            </a:r>
            <a:r>
              <a:rPr lang="en-PH" sz="2100" dirty="0">
                <a:solidFill>
                  <a:srgbClr val="FF40FF"/>
                </a:solidFill>
                <a:latin typeface="Consolas" panose="020B0609020204030204" pitchFamily="49" charset="0"/>
              </a:rPr>
              <a:t>)</a:t>
            </a:r>
            <a:r>
              <a:rPr lang="en-PH" sz="21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PH" sz="2100" dirty="0">
                <a:solidFill>
                  <a:srgbClr val="FF40FF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6E4BBCA-5C9F-0D00-87FE-D0705A6F1708}"/>
              </a:ext>
            </a:extLst>
          </p:cNvPr>
          <p:cNvSpPr txBox="1"/>
          <p:nvPr/>
        </p:nvSpPr>
        <p:spPr>
          <a:xfrm>
            <a:off x="1217665" y="3376795"/>
            <a:ext cx="554447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100" dirty="0">
                <a:solidFill>
                  <a:schemeClr val="bg1"/>
                </a:solidFill>
                <a:latin typeface="Consolas" panose="020B0609020204030204" pitchFamily="49" charset="0"/>
              </a:rPr>
              <a:t>@</a:t>
            </a:r>
            <a:r>
              <a:rPr lang="en-PH" sz="2100" dirty="0">
                <a:solidFill>
                  <a:srgbClr val="00CC99"/>
                </a:solidFill>
                <a:latin typeface="Consolas" panose="020B0609020204030204" pitchFamily="49" charset="0"/>
              </a:rPr>
              <a:t>Override</a:t>
            </a:r>
            <a:endParaRPr lang="en-PH" sz="2100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r>
              <a:rPr lang="en-PH" sz="2100" dirty="0">
                <a:solidFill>
                  <a:srgbClr val="0070C0"/>
                </a:solidFill>
                <a:latin typeface="Consolas" panose="020B0609020204030204" pitchFamily="49" charset="0"/>
              </a:rPr>
              <a:t>public </a:t>
            </a:r>
            <a:r>
              <a:rPr lang="en-PH" sz="2100" dirty="0">
                <a:solidFill>
                  <a:srgbClr val="00CC99"/>
                </a:solidFill>
                <a:latin typeface="Consolas" panose="020B0609020204030204" pitchFamily="49" charset="0"/>
              </a:rPr>
              <a:t>void </a:t>
            </a:r>
            <a:r>
              <a:rPr lang="en-PH" sz="21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play</a:t>
            </a:r>
            <a:r>
              <a:rPr lang="en-PH" sz="2100" dirty="0">
                <a:solidFill>
                  <a:srgbClr val="FF40FF"/>
                </a:solidFill>
                <a:latin typeface="Consolas" panose="020B0609020204030204" pitchFamily="49" charset="0"/>
              </a:rPr>
              <a:t>()</a:t>
            </a:r>
            <a:r>
              <a:rPr lang="en-PH" sz="2100" dirty="0">
                <a:solidFill>
                  <a:schemeClr val="bg1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PH" sz="2100" dirty="0">
                <a:solidFill>
                  <a:schemeClr val="bg1"/>
                </a:solidFill>
                <a:latin typeface="Consolas" panose="020B0609020204030204" pitchFamily="49" charset="0"/>
              </a:rPr>
              <a:t>	</a:t>
            </a:r>
            <a:r>
              <a:rPr lang="en-PH" sz="2100" dirty="0" err="1">
                <a:solidFill>
                  <a:srgbClr val="00CC99"/>
                </a:solidFill>
                <a:latin typeface="Consolas" panose="020B0609020204030204" pitchFamily="49" charset="0"/>
              </a:rPr>
              <a:t>System</a:t>
            </a:r>
            <a:r>
              <a:rPr lang="en-PH" sz="2100" dirty="0" err="1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  <a:r>
              <a:rPr lang="en-PH" sz="21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out</a:t>
            </a:r>
            <a:r>
              <a:rPr lang="en-PH" sz="2100" dirty="0" err="1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  <a:r>
              <a:rPr lang="en-PH" sz="2100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println</a:t>
            </a:r>
            <a:r>
              <a:rPr lang="en-PH" sz="2100" dirty="0">
                <a:solidFill>
                  <a:srgbClr val="FF40FF"/>
                </a:solidFill>
                <a:latin typeface="Consolas" panose="020B0609020204030204" pitchFamily="49" charset="0"/>
              </a:rPr>
              <a:t>(</a:t>
            </a:r>
            <a:r>
              <a:rPr lang="en-PH" sz="2100" dirty="0">
                <a:solidFill>
                  <a:srgbClr val="FFC000"/>
                </a:solidFill>
                <a:latin typeface="Consolas" panose="020B0609020204030204" pitchFamily="49" charset="0"/>
              </a:rPr>
              <a:t>“play“</a:t>
            </a:r>
            <a:r>
              <a:rPr lang="en-PH" sz="2100" dirty="0">
                <a:solidFill>
                  <a:srgbClr val="FF40FF"/>
                </a:solidFill>
                <a:latin typeface="Consolas" panose="020B0609020204030204" pitchFamily="49" charset="0"/>
              </a:rPr>
              <a:t>)</a:t>
            </a:r>
            <a:r>
              <a:rPr lang="en-PH" sz="21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PH" sz="2100" dirty="0">
                <a:solidFill>
                  <a:srgbClr val="FF40FF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FDFF156-01CB-2BF0-559C-EF830D015ADA}"/>
              </a:ext>
            </a:extLst>
          </p:cNvPr>
          <p:cNvSpPr txBox="1"/>
          <p:nvPr/>
        </p:nvSpPr>
        <p:spPr>
          <a:xfrm>
            <a:off x="1217665" y="4761790"/>
            <a:ext cx="5168047" cy="1431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100" dirty="0">
                <a:solidFill>
                  <a:schemeClr val="bg1"/>
                </a:solidFill>
                <a:latin typeface="Consolas" panose="020B0609020204030204" pitchFamily="49" charset="0"/>
              </a:rPr>
              <a:t>@</a:t>
            </a:r>
            <a:r>
              <a:rPr lang="en-PH" sz="2100" dirty="0">
                <a:solidFill>
                  <a:srgbClr val="00CC99"/>
                </a:solidFill>
                <a:latin typeface="Consolas" panose="020B0609020204030204" pitchFamily="49" charset="0"/>
              </a:rPr>
              <a:t>Override</a:t>
            </a:r>
          </a:p>
          <a:p>
            <a:r>
              <a:rPr lang="en-PH" sz="2100" dirty="0">
                <a:solidFill>
                  <a:srgbClr val="0070C0"/>
                </a:solidFill>
                <a:latin typeface="Consolas" panose="020B0609020204030204" pitchFamily="49" charset="0"/>
              </a:rPr>
              <a:t>public </a:t>
            </a:r>
            <a:r>
              <a:rPr lang="en-PH" sz="2100" dirty="0">
                <a:solidFill>
                  <a:srgbClr val="00CC99"/>
                </a:solidFill>
                <a:latin typeface="Consolas" panose="020B0609020204030204" pitchFamily="49" charset="0"/>
              </a:rPr>
              <a:t>void </a:t>
            </a:r>
            <a:r>
              <a:rPr lang="en-PH" sz="21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dig</a:t>
            </a:r>
            <a:r>
              <a:rPr lang="en-PH" sz="2100" dirty="0">
                <a:solidFill>
                  <a:srgbClr val="FF40FF"/>
                </a:solidFill>
                <a:latin typeface="Consolas" panose="020B0609020204030204" pitchFamily="49" charset="0"/>
              </a:rPr>
              <a:t>()</a:t>
            </a:r>
            <a:r>
              <a:rPr lang="en-PH" sz="2100" dirty="0">
                <a:solidFill>
                  <a:schemeClr val="bg1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PH" sz="2100" dirty="0">
                <a:solidFill>
                  <a:schemeClr val="bg1"/>
                </a:solidFill>
                <a:latin typeface="Consolas" panose="020B0609020204030204" pitchFamily="49" charset="0"/>
              </a:rPr>
              <a:t>	</a:t>
            </a:r>
            <a:r>
              <a:rPr lang="en-PH" sz="2100" dirty="0" err="1">
                <a:solidFill>
                  <a:srgbClr val="00CC99"/>
                </a:solidFill>
                <a:latin typeface="Consolas" panose="020B0609020204030204" pitchFamily="49" charset="0"/>
              </a:rPr>
              <a:t>System</a:t>
            </a:r>
            <a:r>
              <a:rPr lang="en-PH" sz="2100" dirty="0" err="1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  <a:r>
              <a:rPr lang="en-PH" sz="21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out</a:t>
            </a:r>
            <a:r>
              <a:rPr lang="en-PH" sz="2100" dirty="0" err="1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  <a:r>
              <a:rPr lang="en-PH" sz="2100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println</a:t>
            </a:r>
            <a:r>
              <a:rPr lang="en-PH" sz="2100" dirty="0">
                <a:solidFill>
                  <a:srgbClr val="FF40FF"/>
                </a:solidFill>
                <a:latin typeface="Consolas" panose="020B0609020204030204" pitchFamily="49" charset="0"/>
              </a:rPr>
              <a:t>(</a:t>
            </a:r>
            <a:r>
              <a:rPr lang="en-PH" sz="2100" dirty="0">
                <a:solidFill>
                  <a:srgbClr val="FFC000"/>
                </a:solidFill>
                <a:latin typeface="Consolas" panose="020B0609020204030204" pitchFamily="49" charset="0"/>
              </a:rPr>
              <a:t>“dig“</a:t>
            </a:r>
            <a:r>
              <a:rPr lang="en-PH" sz="2100" dirty="0">
                <a:solidFill>
                  <a:srgbClr val="FF40FF"/>
                </a:solidFill>
                <a:latin typeface="Consolas" panose="020B0609020204030204" pitchFamily="49" charset="0"/>
              </a:rPr>
              <a:t>)</a:t>
            </a:r>
            <a:r>
              <a:rPr lang="en-PH" sz="21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PH" sz="2100" dirty="0">
                <a:solidFill>
                  <a:srgbClr val="FF40FF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8554B01-A615-8706-9744-232A4706AE7A}"/>
              </a:ext>
            </a:extLst>
          </p:cNvPr>
          <p:cNvSpPr/>
          <p:nvPr/>
        </p:nvSpPr>
        <p:spPr>
          <a:xfrm>
            <a:off x="2507877" y="1479602"/>
            <a:ext cx="1629888" cy="3865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78218E7E-793E-B9EE-C2CE-22AFF872F4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11935" y="3368090"/>
            <a:ext cx="3929838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dirty="0">
                <a:solidFill>
                  <a:schemeClr val="bg1"/>
                </a:solidFill>
              </a:rPr>
              <a:t>The body of the interface method is provided by the </a:t>
            </a:r>
            <a:r>
              <a:rPr lang="en-US" altLang="en-US" dirty="0">
                <a:solidFill>
                  <a:srgbClr val="0070C0"/>
                </a:solidFill>
              </a:rPr>
              <a:t>implementing</a:t>
            </a:r>
            <a:r>
              <a:rPr lang="en-US" altLang="en-US" dirty="0">
                <a:solidFill>
                  <a:schemeClr val="bg1"/>
                </a:solidFill>
              </a:rPr>
              <a:t> class: </a:t>
            </a:r>
          </a:p>
        </p:txBody>
      </p:sp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BB62F28C-8989-BE62-BAE8-998DE656B5FD}"/>
              </a:ext>
            </a:extLst>
          </p:cNvPr>
          <p:cNvCxnSpPr>
            <a:cxnSpLocks/>
            <a:stCxn id="9" idx="0"/>
          </p:cNvCxnSpPr>
          <p:nvPr/>
        </p:nvCxnSpPr>
        <p:spPr>
          <a:xfrm rot="16200000" flipV="1">
            <a:off x="8059022" y="1650257"/>
            <a:ext cx="779770" cy="2655895"/>
          </a:xfrm>
          <a:prstGeom prst="bentConnector2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45DC6626-D2D2-EFC7-95ED-19A57D9068FF}"/>
              </a:ext>
            </a:extLst>
          </p:cNvPr>
          <p:cNvCxnSpPr>
            <a:cxnSpLocks/>
          </p:cNvCxnSpPr>
          <p:nvPr/>
        </p:nvCxnSpPr>
        <p:spPr>
          <a:xfrm rot="10800000" flipV="1">
            <a:off x="6851191" y="3691256"/>
            <a:ext cx="934656" cy="1"/>
          </a:xfrm>
          <a:prstGeom prst="bentConnector3">
            <a:avLst>
              <a:gd name="adj1" fmla="val 50000"/>
            </a:avLst>
          </a:prstGeom>
          <a:ln w="38100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15EF459D-7AAB-EF93-3FA9-BDB3BFFA9C66}"/>
              </a:ext>
            </a:extLst>
          </p:cNvPr>
          <p:cNvCxnSpPr>
            <a:cxnSpLocks/>
            <a:stCxn id="9" idx="2"/>
          </p:cNvCxnSpPr>
          <p:nvPr/>
        </p:nvCxnSpPr>
        <p:spPr>
          <a:xfrm rot="5400000">
            <a:off x="7735920" y="2753261"/>
            <a:ext cx="779775" cy="3302095"/>
          </a:xfrm>
          <a:prstGeom prst="bentConnector2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3240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493453-648E-4B00-D255-BC47B0AEB6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46E382ED-5A5B-CE00-7B78-ED8118954CE6}"/>
              </a:ext>
            </a:extLst>
          </p:cNvPr>
          <p:cNvSpPr txBox="1">
            <a:spLocks/>
          </p:cNvSpPr>
          <p:nvPr/>
        </p:nvSpPr>
        <p:spPr>
          <a:xfrm>
            <a:off x="429250" y="1117392"/>
            <a:ext cx="11477314" cy="5380864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12313A-CE1D-FC03-675D-284897A7DF33}"/>
              </a:ext>
            </a:extLst>
          </p:cNvPr>
          <p:cNvSpPr txBox="1"/>
          <p:nvPr/>
        </p:nvSpPr>
        <p:spPr>
          <a:xfrm>
            <a:off x="520587" y="1479774"/>
            <a:ext cx="181332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100" dirty="0">
                <a:solidFill>
                  <a:srgbClr val="0070C0"/>
                </a:solidFill>
                <a:latin typeface="Consolas" panose="020B0609020204030204" pitchFamily="49" charset="0"/>
              </a:rPr>
              <a:t>class</a:t>
            </a:r>
            <a:endParaRPr lang="en-PH" sz="2100" dirty="0">
              <a:solidFill>
                <a:srgbClr val="0070C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6EB0944-938B-93F9-DC8C-9F8E76685772}"/>
              </a:ext>
            </a:extLst>
          </p:cNvPr>
          <p:cNvSpPr txBox="1"/>
          <p:nvPr/>
        </p:nvSpPr>
        <p:spPr>
          <a:xfrm>
            <a:off x="1427250" y="1479602"/>
            <a:ext cx="5309023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100" dirty="0" err="1">
                <a:solidFill>
                  <a:srgbClr val="00CC99"/>
                </a:solidFill>
                <a:latin typeface="Consolas" panose="020B0609020204030204" pitchFamily="49" charset="0"/>
              </a:rPr>
              <a:t>Pomsky</a:t>
            </a:r>
            <a:r>
              <a:rPr lang="en-PH" sz="2100" dirty="0">
                <a:solidFill>
                  <a:srgbClr val="00CC99"/>
                </a:solidFill>
                <a:latin typeface="Consolas" panose="020B0609020204030204" pitchFamily="49" charset="0"/>
              </a:rPr>
              <a:t> </a:t>
            </a:r>
            <a:r>
              <a:rPr lang="en-PH" sz="2100" dirty="0">
                <a:solidFill>
                  <a:srgbClr val="0070C0"/>
                </a:solidFill>
                <a:latin typeface="Consolas" panose="020B0609020204030204" pitchFamily="49" charset="0"/>
              </a:rPr>
              <a:t>implements</a:t>
            </a:r>
            <a:r>
              <a:rPr lang="en-PH" sz="2100" dirty="0">
                <a:solidFill>
                  <a:srgbClr val="00CC99"/>
                </a:solidFill>
                <a:latin typeface="Consolas" panose="020B0609020204030204" pitchFamily="49" charset="0"/>
              </a:rPr>
              <a:t> Pomeranian, Husky </a:t>
            </a:r>
            <a:endParaRPr lang="en-PH" sz="2100" dirty="0">
              <a:solidFill>
                <a:srgbClr val="00CC99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D457EF-E7FC-9887-EC24-F5FCA36F2D59}"/>
              </a:ext>
            </a:extLst>
          </p:cNvPr>
          <p:cNvSpPr txBox="1"/>
          <p:nvPr/>
        </p:nvSpPr>
        <p:spPr>
          <a:xfrm>
            <a:off x="6650440" y="1465139"/>
            <a:ext cx="376433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1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100" dirty="0">
              <a:solidFill>
                <a:srgbClr val="FFFF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D6F9A7-C5D1-2F90-BB4D-653C53F73BD9}"/>
              </a:ext>
            </a:extLst>
          </p:cNvPr>
          <p:cNvSpPr txBox="1"/>
          <p:nvPr/>
        </p:nvSpPr>
        <p:spPr>
          <a:xfrm>
            <a:off x="522875" y="5823619"/>
            <a:ext cx="37578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1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100" dirty="0">
              <a:solidFill>
                <a:srgbClr val="FFFF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5B535A4-46E5-29AF-44C8-204FE886F07E}"/>
              </a:ext>
            </a:extLst>
          </p:cNvPr>
          <p:cNvSpPr txBox="1"/>
          <p:nvPr/>
        </p:nvSpPr>
        <p:spPr>
          <a:xfrm>
            <a:off x="1215378" y="1936381"/>
            <a:ext cx="581424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100" dirty="0">
                <a:solidFill>
                  <a:schemeClr val="bg1"/>
                </a:solidFill>
                <a:latin typeface="Consolas" panose="020B0609020204030204" pitchFamily="49" charset="0"/>
              </a:rPr>
              <a:t>@</a:t>
            </a:r>
            <a:r>
              <a:rPr lang="en-PH" sz="2100" dirty="0">
                <a:solidFill>
                  <a:srgbClr val="00CC99"/>
                </a:solidFill>
                <a:latin typeface="Consolas" panose="020B0609020204030204" pitchFamily="49" charset="0"/>
              </a:rPr>
              <a:t>Override</a:t>
            </a:r>
            <a:endParaRPr lang="en-PH" sz="2100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r>
              <a:rPr lang="en-PH" sz="2100" dirty="0">
                <a:solidFill>
                  <a:srgbClr val="0070C0"/>
                </a:solidFill>
                <a:latin typeface="Consolas" panose="020B0609020204030204" pitchFamily="49" charset="0"/>
              </a:rPr>
              <a:t>public</a:t>
            </a:r>
            <a:r>
              <a:rPr lang="en-PH" sz="2100" dirty="0">
                <a:solidFill>
                  <a:srgbClr val="00CC99"/>
                </a:solidFill>
                <a:latin typeface="Consolas" panose="020B0609020204030204" pitchFamily="49" charset="0"/>
              </a:rPr>
              <a:t> void</a:t>
            </a:r>
            <a:r>
              <a:rPr lang="en-PH" sz="2100" dirty="0">
                <a:latin typeface="Consolas" panose="020B0609020204030204" pitchFamily="49" charset="0"/>
              </a:rPr>
              <a:t> </a:t>
            </a:r>
            <a:r>
              <a:rPr lang="en-PH" sz="21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bark</a:t>
            </a:r>
            <a:r>
              <a:rPr lang="en-PH" sz="2100" dirty="0">
                <a:solidFill>
                  <a:srgbClr val="FF40FF"/>
                </a:solidFill>
                <a:latin typeface="Consolas" panose="020B0609020204030204" pitchFamily="49" charset="0"/>
              </a:rPr>
              <a:t>()</a:t>
            </a:r>
            <a:r>
              <a:rPr lang="en-PH" sz="2100" dirty="0">
                <a:solidFill>
                  <a:schemeClr val="bg1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PH" sz="2100" dirty="0">
                <a:solidFill>
                  <a:schemeClr val="bg1"/>
                </a:solidFill>
                <a:latin typeface="Consolas" panose="020B0609020204030204" pitchFamily="49" charset="0"/>
              </a:rPr>
              <a:t>	 </a:t>
            </a:r>
            <a:r>
              <a:rPr lang="en-PH" sz="2100" dirty="0" err="1">
                <a:solidFill>
                  <a:srgbClr val="00CC99"/>
                </a:solidFill>
                <a:latin typeface="Consolas" panose="020B0609020204030204" pitchFamily="49" charset="0"/>
              </a:rPr>
              <a:t>System</a:t>
            </a:r>
            <a:r>
              <a:rPr lang="en-PH" sz="2100" dirty="0" err="1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  <a:r>
              <a:rPr lang="en-PH" sz="21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out</a:t>
            </a:r>
            <a:r>
              <a:rPr lang="en-PH" sz="2100" dirty="0" err="1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  <a:r>
              <a:rPr lang="en-PH" sz="2100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println</a:t>
            </a:r>
            <a:r>
              <a:rPr lang="en-PH" sz="2100" dirty="0">
                <a:solidFill>
                  <a:srgbClr val="FF40FF"/>
                </a:solidFill>
                <a:latin typeface="Consolas" panose="020B0609020204030204" pitchFamily="49" charset="0"/>
              </a:rPr>
              <a:t>(</a:t>
            </a:r>
            <a:r>
              <a:rPr lang="en-PH" sz="2100" dirty="0">
                <a:solidFill>
                  <a:srgbClr val="FFC000"/>
                </a:solidFill>
                <a:latin typeface="Consolas" panose="020B0609020204030204" pitchFamily="49" charset="0"/>
              </a:rPr>
              <a:t>“woof“</a:t>
            </a:r>
            <a:r>
              <a:rPr lang="en-PH" sz="2100" dirty="0">
                <a:solidFill>
                  <a:srgbClr val="FF40FF"/>
                </a:solidFill>
                <a:latin typeface="Consolas" panose="020B0609020204030204" pitchFamily="49" charset="0"/>
              </a:rPr>
              <a:t>)</a:t>
            </a:r>
            <a:r>
              <a:rPr lang="en-PH" sz="21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PH" sz="2100" dirty="0">
                <a:solidFill>
                  <a:srgbClr val="FF40FF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EA32378-90ED-A398-7A91-C36DB82E046D}"/>
              </a:ext>
            </a:extLst>
          </p:cNvPr>
          <p:cNvSpPr txBox="1"/>
          <p:nvPr/>
        </p:nvSpPr>
        <p:spPr>
          <a:xfrm>
            <a:off x="1217665" y="3376795"/>
            <a:ext cx="554447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100" dirty="0">
                <a:solidFill>
                  <a:schemeClr val="bg1"/>
                </a:solidFill>
                <a:latin typeface="Consolas" panose="020B0609020204030204" pitchFamily="49" charset="0"/>
              </a:rPr>
              <a:t>@</a:t>
            </a:r>
            <a:r>
              <a:rPr lang="en-PH" sz="2100" dirty="0">
                <a:solidFill>
                  <a:srgbClr val="00CC99"/>
                </a:solidFill>
                <a:latin typeface="Consolas" panose="020B0609020204030204" pitchFamily="49" charset="0"/>
              </a:rPr>
              <a:t>Override</a:t>
            </a:r>
            <a:endParaRPr lang="en-PH" sz="2100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r>
              <a:rPr lang="en-PH" sz="2100" dirty="0">
                <a:solidFill>
                  <a:srgbClr val="0070C0"/>
                </a:solidFill>
                <a:latin typeface="Consolas" panose="020B0609020204030204" pitchFamily="49" charset="0"/>
              </a:rPr>
              <a:t>public </a:t>
            </a:r>
            <a:r>
              <a:rPr lang="en-PH" sz="2100" dirty="0">
                <a:solidFill>
                  <a:srgbClr val="00CC99"/>
                </a:solidFill>
                <a:latin typeface="Consolas" panose="020B0609020204030204" pitchFamily="49" charset="0"/>
              </a:rPr>
              <a:t>void </a:t>
            </a:r>
            <a:r>
              <a:rPr lang="en-PH" sz="21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play</a:t>
            </a:r>
            <a:r>
              <a:rPr lang="en-PH" sz="2100" dirty="0">
                <a:solidFill>
                  <a:srgbClr val="FF40FF"/>
                </a:solidFill>
                <a:latin typeface="Consolas" panose="020B0609020204030204" pitchFamily="49" charset="0"/>
              </a:rPr>
              <a:t>()</a:t>
            </a:r>
            <a:r>
              <a:rPr lang="en-PH" sz="2100" dirty="0">
                <a:solidFill>
                  <a:schemeClr val="bg1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PH" sz="2100" dirty="0">
                <a:solidFill>
                  <a:schemeClr val="bg1"/>
                </a:solidFill>
                <a:latin typeface="Consolas" panose="020B0609020204030204" pitchFamily="49" charset="0"/>
              </a:rPr>
              <a:t>	</a:t>
            </a:r>
            <a:r>
              <a:rPr lang="en-PH" sz="2100" dirty="0" err="1">
                <a:solidFill>
                  <a:srgbClr val="00CC99"/>
                </a:solidFill>
                <a:latin typeface="Consolas" panose="020B0609020204030204" pitchFamily="49" charset="0"/>
              </a:rPr>
              <a:t>System</a:t>
            </a:r>
            <a:r>
              <a:rPr lang="en-PH" sz="2100" dirty="0" err="1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  <a:r>
              <a:rPr lang="en-PH" sz="21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out</a:t>
            </a:r>
            <a:r>
              <a:rPr lang="en-PH" sz="2100" dirty="0" err="1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  <a:r>
              <a:rPr lang="en-PH" sz="2100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println</a:t>
            </a:r>
            <a:r>
              <a:rPr lang="en-PH" sz="2100" dirty="0">
                <a:solidFill>
                  <a:srgbClr val="FF40FF"/>
                </a:solidFill>
                <a:latin typeface="Consolas" panose="020B0609020204030204" pitchFamily="49" charset="0"/>
              </a:rPr>
              <a:t>(</a:t>
            </a:r>
            <a:r>
              <a:rPr lang="en-PH" sz="2100" dirty="0">
                <a:solidFill>
                  <a:srgbClr val="FFC000"/>
                </a:solidFill>
                <a:latin typeface="Consolas" panose="020B0609020204030204" pitchFamily="49" charset="0"/>
              </a:rPr>
              <a:t>“play“</a:t>
            </a:r>
            <a:r>
              <a:rPr lang="en-PH" sz="2100" dirty="0">
                <a:solidFill>
                  <a:srgbClr val="FF40FF"/>
                </a:solidFill>
                <a:latin typeface="Consolas" panose="020B0609020204030204" pitchFamily="49" charset="0"/>
              </a:rPr>
              <a:t>)</a:t>
            </a:r>
            <a:r>
              <a:rPr lang="en-PH" sz="21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PH" sz="2100" dirty="0">
                <a:solidFill>
                  <a:srgbClr val="FF40FF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830D019-1DD4-A5D8-D20E-F90F4FF03FF2}"/>
              </a:ext>
            </a:extLst>
          </p:cNvPr>
          <p:cNvSpPr txBox="1"/>
          <p:nvPr/>
        </p:nvSpPr>
        <p:spPr>
          <a:xfrm>
            <a:off x="1217665" y="4761790"/>
            <a:ext cx="5168047" cy="1431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100" dirty="0">
                <a:solidFill>
                  <a:schemeClr val="bg1"/>
                </a:solidFill>
                <a:latin typeface="Consolas" panose="020B0609020204030204" pitchFamily="49" charset="0"/>
              </a:rPr>
              <a:t>@</a:t>
            </a:r>
            <a:r>
              <a:rPr lang="en-PH" sz="2100" dirty="0">
                <a:solidFill>
                  <a:srgbClr val="00CC99"/>
                </a:solidFill>
                <a:latin typeface="Consolas" panose="020B0609020204030204" pitchFamily="49" charset="0"/>
              </a:rPr>
              <a:t>Override</a:t>
            </a:r>
          </a:p>
          <a:p>
            <a:r>
              <a:rPr lang="en-PH" sz="2100" dirty="0">
                <a:solidFill>
                  <a:srgbClr val="0070C0"/>
                </a:solidFill>
                <a:latin typeface="Consolas" panose="020B0609020204030204" pitchFamily="49" charset="0"/>
              </a:rPr>
              <a:t>public </a:t>
            </a:r>
            <a:r>
              <a:rPr lang="en-PH" sz="2100" dirty="0">
                <a:solidFill>
                  <a:srgbClr val="00CC99"/>
                </a:solidFill>
                <a:latin typeface="Consolas" panose="020B0609020204030204" pitchFamily="49" charset="0"/>
              </a:rPr>
              <a:t>void </a:t>
            </a:r>
            <a:r>
              <a:rPr lang="en-PH" sz="21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dig</a:t>
            </a:r>
            <a:r>
              <a:rPr lang="en-PH" sz="2100" dirty="0">
                <a:solidFill>
                  <a:srgbClr val="FF40FF"/>
                </a:solidFill>
                <a:latin typeface="Consolas" panose="020B0609020204030204" pitchFamily="49" charset="0"/>
              </a:rPr>
              <a:t>()</a:t>
            </a:r>
            <a:r>
              <a:rPr lang="en-PH" sz="2100" dirty="0">
                <a:solidFill>
                  <a:schemeClr val="bg1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PH" sz="2100" dirty="0">
                <a:solidFill>
                  <a:schemeClr val="bg1"/>
                </a:solidFill>
                <a:latin typeface="Consolas" panose="020B0609020204030204" pitchFamily="49" charset="0"/>
              </a:rPr>
              <a:t>	</a:t>
            </a:r>
            <a:r>
              <a:rPr lang="en-PH" sz="2100" dirty="0" err="1">
                <a:solidFill>
                  <a:srgbClr val="00CC99"/>
                </a:solidFill>
                <a:latin typeface="Consolas" panose="020B0609020204030204" pitchFamily="49" charset="0"/>
              </a:rPr>
              <a:t>System</a:t>
            </a:r>
            <a:r>
              <a:rPr lang="en-PH" sz="2100" dirty="0" err="1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  <a:r>
              <a:rPr lang="en-PH" sz="21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out</a:t>
            </a:r>
            <a:r>
              <a:rPr lang="en-PH" sz="2100" dirty="0" err="1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  <a:r>
              <a:rPr lang="en-PH" sz="2100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println</a:t>
            </a:r>
            <a:r>
              <a:rPr lang="en-PH" sz="2100" dirty="0">
                <a:solidFill>
                  <a:srgbClr val="FF40FF"/>
                </a:solidFill>
                <a:latin typeface="Consolas" panose="020B0609020204030204" pitchFamily="49" charset="0"/>
              </a:rPr>
              <a:t>(</a:t>
            </a:r>
            <a:r>
              <a:rPr lang="en-PH" sz="2100" dirty="0">
                <a:solidFill>
                  <a:srgbClr val="FFC000"/>
                </a:solidFill>
                <a:latin typeface="Consolas" panose="020B0609020204030204" pitchFamily="49" charset="0"/>
              </a:rPr>
              <a:t>“dig“</a:t>
            </a:r>
            <a:r>
              <a:rPr lang="en-PH" sz="2100" dirty="0">
                <a:solidFill>
                  <a:srgbClr val="FF40FF"/>
                </a:solidFill>
                <a:latin typeface="Consolas" panose="020B0609020204030204" pitchFamily="49" charset="0"/>
              </a:rPr>
              <a:t>)</a:t>
            </a:r>
            <a:r>
              <a:rPr lang="en-PH" sz="21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PH" sz="2100" dirty="0">
                <a:solidFill>
                  <a:srgbClr val="FF40FF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C631106-A8A0-4A0D-186B-95EBF1F5D05B}"/>
              </a:ext>
            </a:extLst>
          </p:cNvPr>
          <p:cNvSpPr/>
          <p:nvPr/>
        </p:nvSpPr>
        <p:spPr>
          <a:xfrm>
            <a:off x="1215378" y="1945634"/>
            <a:ext cx="1629888" cy="3865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8BC5D38A-5E7A-0C55-6233-7751F36CBD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11935" y="3091092"/>
            <a:ext cx="3929838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dirty="0">
                <a:solidFill>
                  <a:schemeClr val="bg1"/>
                </a:solidFill>
              </a:rPr>
              <a:t>You must override all methods when implementing interfaces. The @</a:t>
            </a:r>
            <a:r>
              <a:rPr lang="en-US" altLang="en-US" dirty="0">
                <a:solidFill>
                  <a:srgbClr val="00CC99"/>
                </a:solidFill>
              </a:rPr>
              <a:t>Override</a:t>
            </a:r>
            <a:r>
              <a:rPr lang="en-US" altLang="en-US" dirty="0">
                <a:solidFill>
                  <a:schemeClr val="bg1"/>
                </a:solidFill>
              </a:rPr>
              <a:t> annotation is used to indicate that a method is </a:t>
            </a:r>
            <a:r>
              <a:rPr lang="en-US" altLang="en-US" dirty="0" err="1">
                <a:solidFill>
                  <a:schemeClr val="bg1"/>
                </a:solidFill>
              </a:rPr>
              <a:t>overriden</a:t>
            </a:r>
            <a:endParaRPr lang="en-US" altLang="en-US" dirty="0">
              <a:solidFill>
                <a:schemeClr val="bg1"/>
              </a:solidFill>
            </a:endParaRPr>
          </a:p>
        </p:txBody>
      </p:sp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600E4318-9C7E-0D09-EB74-14D924E9C733}"/>
              </a:ext>
            </a:extLst>
          </p:cNvPr>
          <p:cNvCxnSpPr>
            <a:cxnSpLocks/>
            <a:stCxn id="9" idx="0"/>
          </p:cNvCxnSpPr>
          <p:nvPr/>
        </p:nvCxnSpPr>
        <p:spPr>
          <a:xfrm rot="16200000" flipV="1">
            <a:off x="8197523" y="1511761"/>
            <a:ext cx="502773" cy="2655890"/>
          </a:xfrm>
          <a:prstGeom prst="bentConnector2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6CF56955-F681-9BD5-6C26-CF51C5791069}"/>
              </a:ext>
            </a:extLst>
          </p:cNvPr>
          <p:cNvCxnSpPr>
            <a:cxnSpLocks/>
          </p:cNvCxnSpPr>
          <p:nvPr/>
        </p:nvCxnSpPr>
        <p:spPr>
          <a:xfrm rot="10800000" flipV="1">
            <a:off x="6851191" y="3691256"/>
            <a:ext cx="934656" cy="1"/>
          </a:xfrm>
          <a:prstGeom prst="bentConnector3">
            <a:avLst>
              <a:gd name="adj1" fmla="val 50000"/>
            </a:avLst>
          </a:prstGeom>
          <a:ln w="38100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8A89DB17-09C1-D72A-3123-8F4095198BCA}"/>
              </a:ext>
            </a:extLst>
          </p:cNvPr>
          <p:cNvCxnSpPr>
            <a:cxnSpLocks/>
            <a:stCxn id="9" idx="2"/>
          </p:cNvCxnSpPr>
          <p:nvPr/>
        </p:nvCxnSpPr>
        <p:spPr>
          <a:xfrm rot="5400000">
            <a:off x="7874426" y="2891767"/>
            <a:ext cx="502775" cy="3302083"/>
          </a:xfrm>
          <a:prstGeom prst="bentConnector2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3EB6B023-9ADD-B02B-43CC-1CF19A3AF7A7}"/>
              </a:ext>
            </a:extLst>
          </p:cNvPr>
          <p:cNvSpPr/>
          <p:nvPr/>
        </p:nvSpPr>
        <p:spPr>
          <a:xfrm>
            <a:off x="1215378" y="3376795"/>
            <a:ext cx="1629888" cy="3865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6B69FB-89C4-D42C-A4D8-46F5D120EE88}"/>
              </a:ext>
            </a:extLst>
          </p:cNvPr>
          <p:cNvSpPr/>
          <p:nvPr/>
        </p:nvSpPr>
        <p:spPr>
          <a:xfrm>
            <a:off x="1280372" y="4761790"/>
            <a:ext cx="1629888" cy="3865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556515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9" grpId="0"/>
      <p:bldP spid="7" grpId="0" animBg="1"/>
      <p:bldP spid="8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E7EE86-A1F9-1FCC-4232-726B943BE0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930F375D-A5CB-2026-D689-D5988EE1246E}"/>
              </a:ext>
            </a:extLst>
          </p:cNvPr>
          <p:cNvSpPr txBox="1">
            <a:spLocks/>
          </p:cNvSpPr>
          <p:nvPr/>
        </p:nvSpPr>
        <p:spPr>
          <a:xfrm>
            <a:off x="450227" y="1113069"/>
            <a:ext cx="7531399" cy="5380864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39444BA8-C1F1-3DEE-1E5E-172E0583E7FC}"/>
              </a:ext>
            </a:extLst>
          </p:cNvPr>
          <p:cNvGraphicFramePr>
            <a:graphicFrameLocks noGrp="1"/>
          </p:cNvGraphicFramePr>
          <p:nvPr/>
        </p:nvGraphicFramePr>
        <p:xfrm>
          <a:off x="9163812" y="1113069"/>
          <a:ext cx="1960306" cy="6705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60306">
                  <a:extLst>
                    <a:ext uri="{9D8B030D-6E8A-4147-A177-3AD203B41FA5}">
                      <a16:colId xmlns:a16="http://schemas.microsoft.com/office/drawing/2014/main" val="1530437739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sz="16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interface Dog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7975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bark</a:t>
                      </a:r>
                      <a:r>
                        <a:rPr lang="en-US" sz="16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</a:t>
                      </a:r>
                      <a:endParaRPr lang="en-PH" sz="1600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2618907"/>
                  </a:ext>
                </a:extLst>
              </a:tr>
            </a:tbl>
          </a:graphicData>
        </a:graphic>
      </p:graphicFrame>
      <p:graphicFrame>
        <p:nvGraphicFramePr>
          <p:cNvPr id="27" name="Table 26">
            <a:extLst>
              <a:ext uri="{FF2B5EF4-FFF2-40B4-BE49-F238E27FC236}">
                <a16:creationId xmlns:a16="http://schemas.microsoft.com/office/drawing/2014/main" id="{79E6D7E7-F4D3-8DC2-9007-0CD5143FF8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3701147"/>
              </p:ext>
            </p:extLst>
          </p:nvPr>
        </p:nvGraphicFramePr>
        <p:xfrm>
          <a:off x="8144977" y="2793098"/>
          <a:ext cx="1945227" cy="1249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45227">
                  <a:extLst>
                    <a:ext uri="{9D8B030D-6E8A-4147-A177-3AD203B41FA5}">
                      <a16:colId xmlns:a16="http://schemas.microsoft.com/office/drawing/2014/main" val="1530437739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sz="16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interface Pomeranian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7975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sz="16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height=15inches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107251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sz="16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play()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2618907"/>
                  </a:ext>
                </a:extLst>
              </a:tr>
            </a:tbl>
          </a:graphicData>
        </a:graphic>
      </p:graphicFrame>
      <p:graphicFrame>
        <p:nvGraphicFramePr>
          <p:cNvPr id="28" name="Table 27">
            <a:extLst>
              <a:ext uri="{FF2B5EF4-FFF2-40B4-BE49-F238E27FC236}">
                <a16:creationId xmlns:a16="http://schemas.microsoft.com/office/drawing/2014/main" id="{01D006B2-D828-420F-9FA2-88A3ED6339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0264898"/>
              </p:ext>
            </p:extLst>
          </p:nvPr>
        </p:nvGraphicFramePr>
        <p:xfrm>
          <a:off x="10143965" y="2793098"/>
          <a:ext cx="2048035" cy="1249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48035">
                  <a:extLst>
                    <a:ext uri="{9D8B030D-6E8A-4147-A177-3AD203B41FA5}">
                      <a16:colId xmlns:a16="http://schemas.microsoft.com/office/drawing/2014/main" val="1530437739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sz="16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interface </a:t>
                      </a:r>
                    </a:p>
                    <a:p>
                      <a:pPr algn="ctr"/>
                      <a:r>
                        <a:rPr lang="en-PH" sz="16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Husky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7975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sz="1600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eyeColor</a:t>
                      </a:r>
                      <a:r>
                        <a:rPr lang="en-PH" sz="16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=blue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288466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sz="16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dig()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2618907"/>
                  </a:ext>
                </a:extLst>
              </a:tr>
            </a:tbl>
          </a:graphicData>
        </a:graphic>
      </p:graphicFrame>
      <p:cxnSp>
        <p:nvCxnSpPr>
          <p:cNvPr id="29" name="Connector: Elbow 5">
            <a:extLst>
              <a:ext uri="{FF2B5EF4-FFF2-40B4-BE49-F238E27FC236}">
                <a16:creationId xmlns:a16="http://schemas.microsoft.com/office/drawing/2014/main" id="{2B95E03C-06CD-C919-AFF9-F0FBE1B7301C}"/>
              </a:ext>
            </a:extLst>
          </p:cNvPr>
          <p:cNvCxnSpPr>
            <a:cxnSpLocks/>
            <a:stCxn id="25" idx="2"/>
            <a:endCxn id="28" idx="0"/>
          </p:cNvCxnSpPr>
          <p:nvPr/>
        </p:nvCxnSpPr>
        <p:spPr>
          <a:xfrm rot="16200000" flipH="1">
            <a:off x="10151239" y="1776354"/>
            <a:ext cx="1009469" cy="102401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0" name="Connector: Elbow 5">
            <a:extLst>
              <a:ext uri="{FF2B5EF4-FFF2-40B4-BE49-F238E27FC236}">
                <a16:creationId xmlns:a16="http://schemas.microsoft.com/office/drawing/2014/main" id="{1CBEBBA5-7C99-1C35-6071-428ADE39F25E}"/>
              </a:ext>
            </a:extLst>
          </p:cNvPr>
          <p:cNvCxnSpPr>
            <a:cxnSpLocks/>
            <a:stCxn id="25" idx="2"/>
            <a:endCxn id="27" idx="0"/>
          </p:cNvCxnSpPr>
          <p:nvPr/>
        </p:nvCxnSpPr>
        <p:spPr>
          <a:xfrm rot="5400000">
            <a:off x="9126044" y="1775176"/>
            <a:ext cx="1009469" cy="102637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aphicFrame>
        <p:nvGraphicFramePr>
          <p:cNvPr id="44" name="Table 43">
            <a:extLst>
              <a:ext uri="{FF2B5EF4-FFF2-40B4-BE49-F238E27FC236}">
                <a16:creationId xmlns:a16="http://schemas.microsoft.com/office/drawing/2014/main" id="{DA83E6DD-9163-4555-ACEE-F7BC5E3292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5129127"/>
              </p:ext>
            </p:extLst>
          </p:nvPr>
        </p:nvGraphicFramePr>
        <p:xfrm>
          <a:off x="9117590" y="4534594"/>
          <a:ext cx="2221158" cy="6705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21158">
                  <a:extLst>
                    <a:ext uri="{9D8B030D-6E8A-4147-A177-3AD203B41FA5}">
                      <a16:colId xmlns:a16="http://schemas.microsoft.com/office/drawing/2014/main" val="1530437739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sz="16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class </a:t>
                      </a:r>
                      <a:r>
                        <a:rPr lang="en-PH" sz="1600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Pomsky</a:t>
                      </a:r>
                      <a:endParaRPr lang="en-PH" sz="1600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7975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bark</a:t>
                      </a:r>
                      <a:r>
                        <a:rPr lang="en-US" sz="16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</a:t>
                      </a:r>
                      <a:endParaRPr lang="en-PH" sz="1600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2618907"/>
                  </a:ext>
                </a:extLst>
              </a:tr>
            </a:tbl>
          </a:graphicData>
        </a:graphic>
      </p:graphicFrame>
      <p:cxnSp>
        <p:nvCxnSpPr>
          <p:cNvPr id="46" name="Connector: Elbow 5">
            <a:extLst>
              <a:ext uri="{FF2B5EF4-FFF2-40B4-BE49-F238E27FC236}">
                <a16:creationId xmlns:a16="http://schemas.microsoft.com/office/drawing/2014/main" id="{D7E445DE-1256-2A41-C851-B585404D4DFD}"/>
              </a:ext>
            </a:extLst>
          </p:cNvPr>
          <p:cNvCxnSpPr>
            <a:cxnSpLocks/>
            <a:stCxn id="27" idx="2"/>
            <a:endCxn id="44" idx="0"/>
          </p:cNvCxnSpPr>
          <p:nvPr/>
        </p:nvCxnSpPr>
        <p:spPr>
          <a:xfrm rot="16200000" flipH="1">
            <a:off x="9426971" y="3733396"/>
            <a:ext cx="491816" cy="111057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Connector: Elbow 5">
            <a:extLst>
              <a:ext uri="{FF2B5EF4-FFF2-40B4-BE49-F238E27FC236}">
                <a16:creationId xmlns:a16="http://schemas.microsoft.com/office/drawing/2014/main" id="{68D72616-58E0-3F9A-F0A2-8AF21B5EF7E4}"/>
              </a:ext>
            </a:extLst>
          </p:cNvPr>
          <p:cNvCxnSpPr>
            <a:cxnSpLocks/>
            <a:stCxn id="28" idx="2"/>
            <a:endCxn id="44" idx="0"/>
          </p:cNvCxnSpPr>
          <p:nvPr/>
        </p:nvCxnSpPr>
        <p:spPr>
          <a:xfrm rot="5400000">
            <a:off x="10452168" y="3818780"/>
            <a:ext cx="491816" cy="93981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1F28B59-FF0C-4AC7-FC9F-A68CD48CA7DF}"/>
              </a:ext>
            </a:extLst>
          </p:cNvPr>
          <p:cNvSpPr txBox="1"/>
          <p:nvPr/>
        </p:nvSpPr>
        <p:spPr>
          <a:xfrm>
            <a:off x="1026706" y="2176781"/>
            <a:ext cx="359914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100" dirty="0">
                <a:solidFill>
                  <a:srgbClr val="0070C0"/>
                </a:solidFill>
                <a:latin typeface="Consolas" panose="020B0609020204030204" pitchFamily="49" charset="0"/>
              </a:rPr>
              <a:t>public static </a:t>
            </a:r>
            <a:r>
              <a:rPr lang="en-PH" sz="2100" dirty="0">
                <a:solidFill>
                  <a:srgbClr val="00CC99"/>
                </a:solidFill>
                <a:latin typeface="Consolas" panose="020B0609020204030204" pitchFamily="49" charset="0"/>
              </a:rPr>
              <a:t>void</a:t>
            </a:r>
            <a:r>
              <a:rPr lang="en-PH" sz="2100" dirty="0">
                <a:solidFill>
                  <a:srgbClr val="7030A0"/>
                </a:solidFill>
                <a:latin typeface="Consolas" panose="020B0609020204030204" pitchFamily="49" charset="0"/>
              </a:rPr>
              <a:t> </a:t>
            </a:r>
            <a:endParaRPr lang="en-PH" sz="2100" dirty="0">
              <a:solidFill>
                <a:srgbClr val="7030A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F85E88B-3079-54EC-6208-D09AEE94CF29}"/>
              </a:ext>
            </a:extLst>
          </p:cNvPr>
          <p:cNvSpPr txBox="1"/>
          <p:nvPr/>
        </p:nvSpPr>
        <p:spPr>
          <a:xfrm>
            <a:off x="3824456" y="2176781"/>
            <a:ext cx="90396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1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main</a:t>
            </a:r>
            <a:endParaRPr lang="en-PH" sz="21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94A1AE2-121B-BE59-1D3B-A4DEBF6DA5AA}"/>
              </a:ext>
            </a:extLst>
          </p:cNvPr>
          <p:cNvSpPr txBox="1"/>
          <p:nvPr/>
        </p:nvSpPr>
        <p:spPr>
          <a:xfrm>
            <a:off x="4554100" y="2174886"/>
            <a:ext cx="28695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100" dirty="0">
                <a:solidFill>
                  <a:srgbClr val="FF40FF"/>
                </a:solidFill>
                <a:latin typeface="Consolas" panose="020B0609020204030204" pitchFamily="49" charset="0"/>
              </a:rPr>
              <a:t>(</a:t>
            </a:r>
            <a:r>
              <a:rPr lang="en-PH" sz="2100" dirty="0">
                <a:solidFill>
                  <a:srgbClr val="00CC99"/>
                </a:solidFill>
                <a:latin typeface="Consolas" panose="020B0609020204030204" pitchFamily="49" charset="0"/>
              </a:rPr>
              <a:t>String</a:t>
            </a:r>
            <a:r>
              <a:rPr lang="en-PH" sz="2100" dirty="0">
                <a:solidFill>
                  <a:srgbClr val="00B0F0"/>
                </a:solidFill>
                <a:latin typeface="Consolas" panose="020B0609020204030204" pitchFamily="49" charset="0"/>
              </a:rPr>
              <a:t>[]</a:t>
            </a:r>
            <a:r>
              <a:rPr lang="en-PH" sz="2100" dirty="0">
                <a:latin typeface="Consolas" panose="020B0609020204030204" pitchFamily="49" charset="0"/>
              </a:rPr>
              <a:t> </a:t>
            </a:r>
            <a:r>
              <a:rPr lang="en-PH" sz="21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args</a:t>
            </a:r>
            <a:r>
              <a:rPr lang="en-PH" sz="2100" dirty="0">
                <a:solidFill>
                  <a:srgbClr val="FF40FF"/>
                </a:solidFill>
                <a:latin typeface="Consolas" panose="020B0609020204030204" pitchFamily="49" charset="0"/>
              </a:rPr>
              <a:t>)</a:t>
            </a:r>
            <a:endParaRPr lang="en-PH" sz="2100" dirty="0">
              <a:solidFill>
                <a:srgbClr val="FF40FF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5CF2828-68E1-533F-6591-4D1A9268D7B4}"/>
              </a:ext>
            </a:extLst>
          </p:cNvPr>
          <p:cNvSpPr txBox="1"/>
          <p:nvPr/>
        </p:nvSpPr>
        <p:spPr>
          <a:xfrm>
            <a:off x="6843336" y="2174886"/>
            <a:ext cx="47494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1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100" dirty="0">
              <a:solidFill>
                <a:srgbClr val="FFFF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6560C80-9F8E-03E7-2224-7E9EF93A5854}"/>
              </a:ext>
            </a:extLst>
          </p:cNvPr>
          <p:cNvSpPr txBox="1"/>
          <p:nvPr/>
        </p:nvSpPr>
        <p:spPr>
          <a:xfrm>
            <a:off x="1026705" y="5500234"/>
            <a:ext cx="30455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1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100" dirty="0">
              <a:solidFill>
                <a:srgbClr val="FFFF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2AD3E08-EE8B-A218-EA0F-1F1AC19A1EEC}"/>
              </a:ext>
            </a:extLst>
          </p:cNvPr>
          <p:cNvSpPr txBox="1"/>
          <p:nvPr/>
        </p:nvSpPr>
        <p:spPr>
          <a:xfrm>
            <a:off x="551763" y="1659990"/>
            <a:ext cx="252089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100" dirty="0">
                <a:solidFill>
                  <a:srgbClr val="0070C0"/>
                </a:solidFill>
                <a:latin typeface="Consolas" panose="020B0609020204030204" pitchFamily="49" charset="0"/>
              </a:rPr>
              <a:t>public class </a:t>
            </a:r>
            <a:r>
              <a:rPr lang="en-PH" sz="2100" dirty="0">
                <a:solidFill>
                  <a:srgbClr val="00CC99"/>
                </a:solidFill>
                <a:latin typeface="Consolas" panose="020B0609020204030204" pitchFamily="49" charset="0"/>
              </a:rPr>
              <a:t>App</a:t>
            </a:r>
            <a:endParaRPr lang="en-PH" sz="2100" dirty="0">
              <a:solidFill>
                <a:srgbClr val="00CC99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A11C1A2-B988-C1CC-B311-FE73EEF76184}"/>
              </a:ext>
            </a:extLst>
          </p:cNvPr>
          <p:cNvSpPr txBox="1"/>
          <p:nvPr/>
        </p:nvSpPr>
        <p:spPr>
          <a:xfrm>
            <a:off x="3072653" y="1613823"/>
            <a:ext cx="47494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F56AD46-837C-F2A7-B3EE-45A2888EA662}"/>
              </a:ext>
            </a:extLst>
          </p:cNvPr>
          <p:cNvSpPr txBox="1"/>
          <p:nvPr/>
        </p:nvSpPr>
        <p:spPr>
          <a:xfrm>
            <a:off x="551763" y="5861479"/>
            <a:ext cx="26444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1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100" dirty="0">
              <a:solidFill>
                <a:srgbClr val="FFFF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E56DD2A-4445-45F3-5846-EA56B4975EE2}"/>
              </a:ext>
            </a:extLst>
          </p:cNvPr>
          <p:cNvSpPr txBox="1"/>
          <p:nvPr/>
        </p:nvSpPr>
        <p:spPr>
          <a:xfrm>
            <a:off x="1478037" y="2691755"/>
            <a:ext cx="55968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100" dirty="0" err="1">
                <a:solidFill>
                  <a:srgbClr val="00CC99"/>
                </a:solidFill>
                <a:latin typeface="Consolas" panose="020B0609020204030204" pitchFamily="49" charset="0"/>
              </a:rPr>
              <a:t>Pomsky</a:t>
            </a:r>
            <a:r>
              <a:rPr lang="en-PH" sz="2100" dirty="0">
                <a:latin typeface="Consolas" panose="020B0609020204030204" pitchFamily="49" charset="0"/>
              </a:rPr>
              <a:t> </a:t>
            </a:r>
            <a:r>
              <a:rPr lang="en-PH" sz="21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mypomsky</a:t>
            </a:r>
            <a:r>
              <a:rPr lang="en-PH" sz="2100" dirty="0">
                <a:latin typeface="Consolas" panose="020B0609020204030204" pitchFamily="49" charset="0"/>
              </a:rPr>
              <a:t> </a:t>
            </a:r>
            <a:r>
              <a:rPr lang="en-PH" sz="2100" dirty="0">
                <a:solidFill>
                  <a:schemeClr val="bg1"/>
                </a:solidFill>
                <a:latin typeface="Consolas" panose="020B0609020204030204" pitchFamily="49" charset="0"/>
              </a:rPr>
              <a:t>=</a:t>
            </a:r>
            <a:r>
              <a:rPr lang="en-PH" sz="2100" dirty="0">
                <a:latin typeface="Consolas" panose="020B0609020204030204" pitchFamily="49" charset="0"/>
              </a:rPr>
              <a:t> </a:t>
            </a:r>
            <a:r>
              <a:rPr lang="en-PH" sz="2100" dirty="0">
                <a:solidFill>
                  <a:schemeClr val="accent5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new</a:t>
            </a:r>
            <a:r>
              <a:rPr lang="en-PH" sz="2100" dirty="0">
                <a:latin typeface="Consolas" panose="020B0609020204030204" pitchFamily="49" charset="0"/>
              </a:rPr>
              <a:t> </a:t>
            </a:r>
            <a:r>
              <a:rPr lang="en-PH" sz="2100" dirty="0" err="1">
                <a:solidFill>
                  <a:srgbClr val="00CC99"/>
                </a:solidFill>
                <a:latin typeface="Consolas" panose="020B0609020204030204" pitchFamily="49" charset="0"/>
              </a:rPr>
              <a:t>Pomsky</a:t>
            </a:r>
            <a:r>
              <a:rPr lang="en-PH" sz="2100" dirty="0">
                <a:solidFill>
                  <a:srgbClr val="0070C0"/>
                </a:solidFill>
                <a:latin typeface="Consolas" panose="020B0609020204030204" pitchFamily="49" charset="0"/>
              </a:rPr>
              <a:t>()</a:t>
            </a:r>
            <a:r>
              <a:rPr lang="en-PH" sz="21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  <a:endParaRPr lang="en-PH" sz="2100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969AD39-D621-6307-DB69-E6A8EA061CFF}"/>
              </a:ext>
            </a:extLst>
          </p:cNvPr>
          <p:cNvSpPr txBox="1"/>
          <p:nvPr/>
        </p:nvSpPr>
        <p:spPr>
          <a:xfrm>
            <a:off x="1531191" y="3204503"/>
            <a:ext cx="5131798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1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mypomsky</a:t>
            </a:r>
            <a:r>
              <a:rPr lang="en-PH" sz="2100" dirty="0" err="1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  <a:r>
              <a:rPr lang="en-PH" sz="2100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bark</a:t>
            </a:r>
            <a:r>
              <a:rPr lang="en-PH" sz="2100" dirty="0">
                <a:solidFill>
                  <a:srgbClr val="FF40FF"/>
                </a:solidFill>
                <a:latin typeface="Consolas" panose="020B0609020204030204" pitchFamily="49" charset="0"/>
              </a:rPr>
              <a:t>()</a:t>
            </a:r>
            <a:r>
              <a:rPr lang="en-PH" sz="2100" dirty="0">
                <a:solidFill>
                  <a:schemeClr val="bg1"/>
                </a:solidFill>
                <a:latin typeface="Consolas" panose="020B0609020204030204" pitchFamily="49" charset="0"/>
              </a:rPr>
              <a:t>; </a:t>
            </a:r>
            <a:r>
              <a:rPr lang="en-PH" sz="2100" dirty="0">
                <a:solidFill>
                  <a:srgbClr val="00B050"/>
                </a:solidFill>
                <a:latin typeface="Consolas" panose="020B0609020204030204" pitchFamily="49" charset="0"/>
              </a:rPr>
              <a:t>// prints “woof”</a:t>
            </a:r>
            <a:endParaRPr lang="en-PH" sz="2100" dirty="0">
              <a:solidFill>
                <a:srgbClr val="00B050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98E2F3D-9092-665B-29C3-8E65DDE46009}"/>
              </a:ext>
            </a:extLst>
          </p:cNvPr>
          <p:cNvSpPr txBox="1"/>
          <p:nvPr/>
        </p:nvSpPr>
        <p:spPr>
          <a:xfrm>
            <a:off x="1477430" y="3627794"/>
            <a:ext cx="513179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1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mypomsky</a:t>
            </a:r>
            <a:r>
              <a:rPr lang="en-PH" sz="2100" dirty="0" err="1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  <a:r>
              <a:rPr lang="en-PH" sz="2100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play</a:t>
            </a:r>
            <a:r>
              <a:rPr lang="en-PH" sz="2100" dirty="0">
                <a:solidFill>
                  <a:srgbClr val="FF40FF"/>
                </a:solidFill>
                <a:latin typeface="Consolas" panose="020B0609020204030204" pitchFamily="49" charset="0"/>
              </a:rPr>
              <a:t>()</a:t>
            </a:r>
            <a:r>
              <a:rPr lang="en-PH" sz="2100" dirty="0">
                <a:solidFill>
                  <a:schemeClr val="bg1"/>
                </a:solidFill>
                <a:latin typeface="Consolas" panose="020B0609020204030204" pitchFamily="49" charset="0"/>
              </a:rPr>
              <a:t>; </a:t>
            </a:r>
            <a:r>
              <a:rPr lang="en-PH" sz="2100" dirty="0">
                <a:solidFill>
                  <a:srgbClr val="00B050"/>
                </a:solidFill>
                <a:latin typeface="Consolas" panose="020B0609020204030204" pitchFamily="49" charset="0"/>
              </a:rPr>
              <a:t>// prints “play”</a:t>
            </a:r>
            <a:endParaRPr lang="en-PH" sz="2100" dirty="0">
              <a:solidFill>
                <a:srgbClr val="00B050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5D620D9-C071-78E3-9E51-A16197437E1C}"/>
              </a:ext>
            </a:extLst>
          </p:cNvPr>
          <p:cNvSpPr txBox="1"/>
          <p:nvPr/>
        </p:nvSpPr>
        <p:spPr>
          <a:xfrm>
            <a:off x="1477430" y="4132946"/>
            <a:ext cx="473513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1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mypomsky</a:t>
            </a:r>
            <a:r>
              <a:rPr lang="en-PH" sz="2100" dirty="0" err="1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  <a:r>
              <a:rPr lang="en-PH" sz="2100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dig</a:t>
            </a:r>
            <a:r>
              <a:rPr lang="en-PH" sz="2100" dirty="0">
                <a:solidFill>
                  <a:srgbClr val="FF40FF"/>
                </a:solidFill>
                <a:latin typeface="Consolas" panose="020B0609020204030204" pitchFamily="49" charset="0"/>
              </a:rPr>
              <a:t>()</a:t>
            </a:r>
            <a:r>
              <a:rPr lang="en-PH" sz="2100" dirty="0">
                <a:solidFill>
                  <a:schemeClr val="bg1"/>
                </a:solidFill>
                <a:latin typeface="Consolas" panose="020B0609020204030204" pitchFamily="49" charset="0"/>
              </a:rPr>
              <a:t>; </a:t>
            </a:r>
            <a:r>
              <a:rPr lang="en-PH" sz="2100" dirty="0">
                <a:solidFill>
                  <a:srgbClr val="00B050"/>
                </a:solidFill>
                <a:latin typeface="Consolas" panose="020B0609020204030204" pitchFamily="49" charset="0"/>
              </a:rPr>
              <a:t>// prints “dig”</a:t>
            </a:r>
            <a:endParaRPr lang="en-PH" sz="2100" dirty="0">
              <a:solidFill>
                <a:srgbClr val="00B050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E12EA2D-EFC3-5C2D-0B63-BA90CE16A817}"/>
              </a:ext>
            </a:extLst>
          </p:cNvPr>
          <p:cNvSpPr txBox="1"/>
          <p:nvPr/>
        </p:nvSpPr>
        <p:spPr>
          <a:xfrm>
            <a:off x="1477430" y="4647920"/>
            <a:ext cx="578708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1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mypomsky</a:t>
            </a:r>
            <a:r>
              <a:rPr lang="en-PH" sz="2100" dirty="0" err="1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  <a:r>
              <a:rPr lang="en-PH" sz="2100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height</a:t>
            </a:r>
            <a:r>
              <a:rPr lang="en-PH" sz="2100" dirty="0">
                <a:solidFill>
                  <a:schemeClr val="bg1"/>
                </a:solidFill>
                <a:latin typeface="Consolas" panose="020B0609020204030204" pitchFamily="49" charset="0"/>
              </a:rPr>
              <a:t>; </a:t>
            </a:r>
            <a:r>
              <a:rPr lang="en-PH" sz="2100" dirty="0">
                <a:solidFill>
                  <a:srgbClr val="00B050"/>
                </a:solidFill>
                <a:latin typeface="Consolas" panose="020B0609020204030204" pitchFamily="49" charset="0"/>
              </a:rPr>
              <a:t>// prints “15 inches”</a:t>
            </a:r>
            <a:endParaRPr lang="en-PH" sz="2100" dirty="0">
              <a:solidFill>
                <a:srgbClr val="00B050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7638F12-1FD3-1996-726F-E16538292990}"/>
              </a:ext>
            </a:extLst>
          </p:cNvPr>
          <p:cNvSpPr txBox="1"/>
          <p:nvPr/>
        </p:nvSpPr>
        <p:spPr>
          <a:xfrm>
            <a:off x="1478037" y="5145279"/>
            <a:ext cx="5596802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1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mypomsky</a:t>
            </a:r>
            <a:r>
              <a:rPr lang="en-PH" sz="2100" dirty="0" err="1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  <a:r>
              <a:rPr lang="en-PH" sz="2100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eyeColor</a:t>
            </a:r>
            <a:r>
              <a:rPr lang="en-PH" sz="2100" dirty="0">
                <a:solidFill>
                  <a:srgbClr val="FF40FF"/>
                </a:solidFill>
                <a:latin typeface="Consolas" panose="020B0609020204030204" pitchFamily="49" charset="0"/>
              </a:rPr>
              <a:t>()</a:t>
            </a:r>
            <a:r>
              <a:rPr lang="en-PH" sz="2100" dirty="0">
                <a:solidFill>
                  <a:schemeClr val="bg1"/>
                </a:solidFill>
                <a:latin typeface="Consolas" panose="020B0609020204030204" pitchFamily="49" charset="0"/>
              </a:rPr>
              <a:t>; </a:t>
            </a:r>
            <a:r>
              <a:rPr lang="en-PH" sz="2100" dirty="0">
                <a:solidFill>
                  <a:srgbClr val="00B050"/>
                </a:solidFill>
                <a:latin typeface="Consolas" panose="020B0609020204030204" pitchFamily="49" charset="0"/>
              </a:rPr>
              <a:t>// prints “blue”</a:t>
            </a:r>
            <a:endParaRPr lang="en-PH" sz="21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7044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CD08DD-90F1-CCFE-59F8-E83FAF3FE3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730A5185-5E69-35DD-FB35-89026EDCDC4E}"/>
              </a:ext>
            </a:extLst>
          </p:cNvPr>
          <p:cNvSpPr txBox="1">
            <a:spLocks/>
          </p:cNvSpPr>
          <p:nvPr/>
        </p:nvSpPr>
        <p:spPr>
          <a:xfrm>
            <a:off x="450227" y="1113069"/>
            <a:ext cx="11190010" cy="5380864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Wingdings" panose="05000000000000000000" pitchFamily="2" charset="2"/>
              <a:buChar char="§"/>
            </a:pPr>
            <a:endParaRPr lang="en-US" sz="280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>
              <a:solidFill>
                <a:schemeClr val="bg1"/>
              </a:solidFill>
              <a:latin typeface="Aptos (Body)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255DDB-19BF-80D3-2D74-69550F63DE99}"/>
              </a:ext>
            </a:extLst>
          </p:cNvPr>
          <p:cNvSpPr txBox="1"/>
          <p:nvPr/>
        </p:nvSpPr>
        <p:spPr>
          <a:xfrm>
            <a:off x="1026706" y="2176781"/>
            <a:ext cx="359914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100" dirty="0">
                <a:solidFill>
                  <a:srgbClr val="0070C0"/>
                </a:solidFill>
                <a:latin typeface="Consolas" panose="020B0609020204030204" pitchFamily="49" charset="0"/>
              </a:rPr>
              <a:t>public static </a:t>
            </a:r>
            <a:r>
              <a:rPr lang="en-PH" sz="2100" dirty="0">
                <a:solidFill>
                  <a:srgbClr val="00CC99"/>
                </a:solidFill>
                <a:latin typeface="Consolas" panose="020B0609020204030204" pitchFamily="49" charset="0"/>
              </a:rPr>
              <a:t>void</a:t>
            </a:r>
            <a:r>
              <a:rPr lang="en-PH" sz="2100" dirty="0">
                <a:solidFill>
                  <a:srgbClr val="7030A0"/>
                </a:solidFill>
                <a:latin typeface="Consolas" panose="020B0609020204030204" pitchFamily="49" charset="0"/>
              </a:rPr>
              <a:t> </a:t>
            </a:r>
            <a:endParaRPr lang="en-PH" sz="2100" dirty="0">
              <a:solidFill>
                <a:srgbClr val="7030A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1B0108-43C9-90CC-EE48-5DCD69384B5E}"/>
              </a:ext>
            </a:extLst>
          </p:cNvPr>
          <p:cNvSpPr txBox="1"/>
          <p:nvPr/>
        </p:nvSpPr>
        <p:spPr>
          <a:xfrm>
            <a:off x="3824456" y="2176781"/>
            <a:ext cx="90396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1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main</a:t>
            </a:r>
            <a:endParaRPr lang="en-PH" sz="21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DBCDC9A-B6FF-45F6-1C36-C67595B23087}"/>
              </a:ext>
            </a:extLst>
          </p:cNvPr>
          <p:cNvSpPr txBox="1"/>
          <p:nvPr/>
        </p:nvSpPr>
        <p:spPr>
          <a:xfrm>
            <a:off x="4554100" y="2174886"/>
            <a:ext cx="28695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100" dirty="0">
                <a:solidFill>
                  <a:srgbClr val="FF40FF"/>
                </a:solidFill>
                <a:latin typeface="Consolas" panose="020B0609020204030204" pitchFamily="49" charset="0"/>
              </a:rPr>
              <a:t>(</a:t>
            </a:r>
            <a:r>
              <a:rPr lang="en-PH" sz="2100" dirty="0">
                <a:solidFill>
                  <a:srgbClr val="00CC99"/>
                </a:solidFill>
                <a:latin typeface="Consolas" panose="020B0609020204030204" pitchFamily="49" charset="0"/>
              </a:rPr>
              <a:t>String</a:t>
            </a:r>
            <a:r>
              <a:rPr lang="en-PH" sz="2100" dirty="0">
                <a:solidFill>
                  <a:srgbClr val="00B0F0"/>
                </a:solidFill>
                <a:latin typeface="Consolas" panose="020B0609020204030204" pitchFamily="49" charset="0"/>
              </a:rPr>
              <a:t>[]</a:t>
            </a:r>
            <a:r>
              <a:rPr lang="en-PH" sz="2100" dirty="0">
                <a:latin typeface="Consolas" panose="020B0609020204030204" pitchFamily="49" charset="0"/>
              </a:rPr>
              <a:t> </a:t>
            </a:r>
            <a:r>
              <a:rPr lang="en-PH" sz="21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args</a:t>
            </a:r>
            <a:r>
              <a:rPr lang="en-PH" sz="2100" dirty="0">
                <a:solidFill>
                  <a:srgbClr val="FF40FF"/>
                </a:solidFill>
                <a:latin typeface="Consolas" panose="020B0609020204030204" pitchFamily="49" charset="0"/>
              </a:rPr>
              <a:t>)</a:t>
            </a:r>
            <a:endParaRPr lang="en-PH" sz="2100" dirty="0">
              <a:solidFill>
                <a:srgbClr val="FF40FF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1B6C9A9-C70B-648E-C94E-C70382B494BD}"/>
              </a:ext>
            </a:extLst>
          </p:cNvPr>
          <p:cNvSpPr txBox="1"/>
          <p:nvPr/>
        </p:nvSpPr>
        <p:spPr>
          <a:xfrm>
            <a:off x="6843336" y="2174886"/>
            <a:ext cx="47494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1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100" dirty="0">
              <a:solidFill>
                <a:srgbClr val="FFFF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D086CBD-93AE-79C8-12C0-23FC109BCF5F}"/>
              </a:ext>
            </a:extLst>
          </p:cNvPr>
          <p:cNvSpPr txBox="1"/>
          <p:nvPr/>
        </p:nvSpPr>
        <p:spPr>
          <a:xfrm>
            <a:off x="1026705" y="5500234"/>
            <a:ext cx="30455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1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100" dirty="0">
              <a:solidFill>
                <a:srgbClr val="FFFF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EBD5AFA-C67F-CF8F-1021-C47336E43001}"/>
              </a:ext>
            </a:extLst>
          </p:cNvPr>
          <p:cNvSpPr txBox="1"/>
          <p:nvPr/>
        </p:nvSpPr>
        <p:spPr>
          <a:xfrm>
            <a:off x="551763" y="1659990"/>
            <a:ext cx="252089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100" dirty="0">
                <a:solidFill>
                  <a:srgbClr val="0070C0"/>
                </a:solidFill>
                <a:latin typeface="Consolas" panose="020B0609020204030204" pitchFamily="49" charset="0"/>
              </a:rPr>
              <a:t>public class </a:t>
            </a:r>
            <a:r>
              <a:rPr lang="en-PH" sz="2100" dirty="0">
                <a:solidFill>
                  <a:srgbClr val="00CC99"/>
                </a:solidFill>
                <a:latin typeface="Consolas" panose="020B0609020204030204" pitchFamily="49" charset="0"/>
              </a:rPr>
              <a:t>App</a:t>
            </a:r>
            <a:endParaRPr lang="en-PH" sz="2100" dirty="0">
              <a:solidFill>
                <a:srgbClr val="00CC99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3AF9BDF-105D-7E26-40D2-2926B3EBA4AA}"/>
              </a:ext>
            </a:extLst>
          </p:cNvPr>
          <p:cNvSpPr txBox="1"/>
          <p:nvPr/>
        </p:nvSpPr>
        <p:spPr>
          <a:xfrm>
            <a:off x="3072653" y="1613823"/>
            <a:ext cx="47494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4883785-E843-BBC7-75F4-A44301A170F7}"/>
              </a:ext>
            </a:extLst>
          </p:cNvPr>
          <p:cNvSpPr txBox="1"/>
          <p:nvPr/>
        </p:nvSpPr>
        <p:spPr>
          <a:xfrm>
            <a:off x="551763" y="5861479"/>
            <a:ext cx="26444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1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100" dirty="0">
              <a:solidFill>
                <a:srgbClr val="FFFF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D014D76-9D9E-B191-3C50-07E1A1A285F8}"/>
              </a:ext>
            </a:extLst>
          </p:cNvPr>
          <p:cNvSpPr txBox="1"/>
          <p:nvPr/>
        </p:nvSpPr>
        <p:spPr>
          <a:xfrm>
            <a:off x="1478037" y="2691755"/>
            <a:ext cx="55968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100" dirty="0" err="1">
                <a:solidFill>
                  <a:srgbClr val="00CC99"/>
                </a:solidFill>
                <a:latin typeface="Consolas" panose="020B0609020204030204" pitchFamily="49" charset="0"/>
              </a:rPr>
              <a:t>Pomsky</a:t>
            </a:r>
            <a:r>
              <a:rPr lang="en-PH" sz="2100" dirty="0">
                <a:latin typeface="Consolas" panose="020B0609020204030204" pitchFamily="49" charset="0"/>
              </a:rPr>
              <a:t> </a:t>
            </a:r>
            <a:r>
              <a:rPr lang="en-PH" sz="21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mypomsky</a:t>
            </a:r>
            <a:r>
              <a:rPr lang="en-PH" sz="2100" dirty="0">
                <a:latin typeface="Consolas" panose="020B0609020204030204" pitchFamily="49" charset="0"/>
              </a:rPr>
              <a:t> </a:t>
            </a:r>
            <a:r>
              <a:rPr lang="en-PH" sz="2100" dirty="0">
                <a:solidFill>
                  <a:schemeClr val="bg1"/>
                </a:solidFill>
                <a:latin typeface="Consolas" panose="020B0609020204030204" pitchFamily="49" charset="0"/>
              </a:rPr>
              <a:t>=</a:t>
            </a:r>
            <a:r>
              <a:rPr lang="en-PH" sz="2100" dirty="0">
                <a:latin typeface="Consolas" panose="020B0609020204030204" pitchFamily="49" charset="0"/>
              </a:rPr>
              <a:t> </a:t>
            </a:r>
            <a:r>
              <a:rPr lang="en-PH" sz="2100" dirty="0">
                <a:solidFill>
                  <a:schemeClr val="accent5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new</a:t>
            </a:r>
            <a:r>
              <a:rPr lang="en-PH" sz="2100" dirty="0">
                <a:latin typeface="Consolas" panose="020B0609020204030204" pitchFamily="49" charset="0"/>
              </a:rPr>
              <a:t> </a:t>
            </a:r>
            <a:r>
              <a:rPr lang="en-PH" sz="2100" dirty="0" err="1">
                <a:solidFill>
                  <a:srgbClr val="00CC99"/>
                </a:solidFill>
                <a:latin typeface="Consolas" panose="020B0609020204030204" pitchFamily="49" charset="0"/>
              </a:rPr>
              <a:t>Pomsky</a:t>
            </a:r>
            <a:r>
              <a:rPr lang="en-PH" sz="2100" dirty="0">
                <a:solidFill>
                  <a:srgbClr val="0070C0"/>
                </a:solidFill>
                <a:latin typeface="Consolas" panose="020B0609020204030204" pitchFamily="49" charset="0"/>
              </a:rPr>
              <a:t>()</a:t>
            </a:r>
            <a:r>
              <a:rPr lang="en-PH" sz="21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  <a:endParaRPr lang="en-PH" sz="2100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FB420BC-73DD-B586-63ED-8FB20958A99D}"/>
              </a:ext>
            </a:extLst>
          </p:cNvPr>
          <p:cNvSpPr txBox="1"/>
          <p:nvPr/>
        </p:nvSpPr>
        <p:spPr>
          <a:xfrm>
            <a:off x="1531191" y="3204503"/>
            <a:ext cx="5131798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1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mypomsky</a:t>
            </a:r>
            <a:r>
              <a:rPr lang="en-PH" sz="2100" dirty="0" err="1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  <a:r>
              <a:rPr lang="en-PH" sz="2100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bark</a:t>
            </a:r>
            <a:r>
              <a:rPr lang="en-PH" sz="2100" dirty="0">
                <a:solidFill>
                  <a:srgbClr val="FF40FF"/>
                </a:solidFill>
                <a:latin typeface="Consolas" panose="020B0609020204030204" pitchFamily="49" charset="0"/>
              </a:rPr>
              <a:t>()</a:t>
            </a:r>
            <a:r>
              <a:rPr lang="en-PH" sz="2100" dirty="0">
                <a:solidFill>
                  <a:schemeClr val="bg1"/>
                </a:solidFill>
                <a:latin typeface="Consolas" panose="020B0609020204030204" pitchFamily="49" charset="0"/>
              </a:rPr>
              <a:t>; </a:t>
            </a:r>
            <a:r>
              <a:rPr lang="en-PH" sz="2100" dirty="0">
                <a:solidFill>
                  <a:srgbClr val="00B050"/>
                </a:solidFill>
                <a:latin typeface="Consolas" panose="020B0609020204030204" pitchFamily="49" charset="0"/>
              </a:rPr>
              <a:t>// prints “woof”</a:t>
            </a:r>
            <a:endParaRPr lang="en-PH" sz="2100" dirty="0">
              <a:solidFill>
                <a:srgbClr val="00B050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523B4D6-FF90-C462-A0BA-66176C6C0B64}"/>
              </a:ext>
            </a:extLst>
          </p:cNvPr>
          <p:cNvSpPr txBox="1"/>
          <p:nvPr/>
        </p:nvSpPr>
        <p:spPr>
          <a:xfrm>
            <a:off x="1477430" y="3627794"/>
            <a:ext cx="513179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1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mypomsky</a:t>
            </a:r>
            <a:r>
              <a:rPr lang="en-PH" sz="2100" dirty="0" err="1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  <a:r>
              <a:rPr lang="en-PH" sz="2100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play</a:t>
            </a:r>
            <a:r>
              <a:rPr lang="en-PH" sz="2100" dirty="0">
                <a:solidFill>
                  <a:srgbClr val="FF40FF"/>
                </a:solidFill>
                <a:latin typeface="Consolas" panose="020B0609020204030204" pitchFamily="49" charset="0"/>
              </a:rPr>
              <a:t>()</a:t>
            </a:r>
            <a:r>
              <a:rPr lang="en-PH" sz="2100" dirty="0">
                <a:solidFill>
                  <a:schemeClr val="bg1"/>
                </a:solidFill>
                <a:latin typeface="Consolas" panose="020B0609020204030204" pitchFamily="49" charset="0"/>
              </a:rPr>
              <a:t>; </a:t>
            </a:r>
            <a:r>
              <a:rPr lang="en-PH" sz="2100" dirty="0">
                <a:solidFill>
                  <a:srgbClr val="00B050"/>
                </a:solidFill>
                <a:latin typeface="Consolas" panose="020B0609020204030204" pitchFamily="49" charset="0"/>
              </a:rPr>
              <a:t>// prints “play”</a:t>
            </a:r>
            <a:endParaRPr lang="en-PH" sz="2100" dirty="0">
              <a:solidFill>
                <a:srgbClr val="00B050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EF8858C-4B2B-A9A8-72BE-05ABEE61E0AF}"/>
              </a:ext>
            </a:extLst>
          </p:cNvPr>
          <p:cNvSpPr txBox="1"/>
          <p:nvPr/>
        </p:nvSpPr>
        <p:spPr>
          <a:xfrm>
            <a:off x="1477430" y="4132946"/>
            <a:ext cx="473513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1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mypomsky</a:t>
            </a:r>
            <a:r>
              <a:rPr lang="en-PH" sz="2100" dirty="0" err="1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  <a:r>
              <a:rPr lang="en-PH" sz="2100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dig</a:t>
            </a:r>
            <a:r>
              <a:rPr lang="en-PH" sz="2100" dirty="0">
                <a:solidFill>
                  <a:srgbClr val="FF40FF"/>
                </a:solidFill>
                <a:latin typeface="Consolas" panose="020B0609020204030204" pitchFamily="49" charset="0"/>
              </a:rPr>
              <a:t>()</a:t>
            </a:r>
            <a:r>
              <a:rPr lang="en-PH" sz="2100" dirty="0">
                <a:solidFill>
                  <a:schemeClr val="bg1"/>
                </a:solidFill>
                <a:latin typeface="Consolas" panose="020B0609020204030204" pitchFamily="49" charset="0"/>
              </a:rPr>
              <a:t>; </a:t>
            </a:r>
            <a:r>
              <a:rPr lang="en-PH" sz="2100" dirty="0">
                <a:solidFill>
                  <a:srgbClr val="00B050"/>
                </a:solidFill>
                <a:latin typeface="Consolas" panose="020B0609020204030204" pitchFamily="49" charset="0"/>
              </a:rPr>
              <a:t>// prints “dig”</a:t>
            </a:r>
            <a:endParaRPr lang="en-PH" sz="2100" dirty="0">
              <a:solidFill>
                <a:srgbClr val="00B050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D85E04C-833F-5E6D-8CFB-7A82D6C6FAD4}"/>
              </a:ext>
            </a:extLst>
          </p:cNvPr>
          <p:cNvSpPr txBox="1"/>
          <p:nvPr/>
        </p:nvSpPr>
        <p:spPr>
          <a:xfrm>
            <a:off x="1477430" y="4647920"/>
            <a:ext cx="578708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1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mypomsky</a:t>
            </a:r>
            <a:r>
              <a:rPr lang="en-PH" sz="2100" dirty="0" err="1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  <a:r>
              <a:rPr lang="en-PH" sz="2100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height</a:t>
            </a:r>
            <a:r>
              <a:rPr lang="en-PH" sz="2100" dirty="0">
                <a:solidFill>
                  <a:schemeClr val="bg1"/>
                </a:solidFill>
                <a:latin typeface="Consolas" panose="020B0609020204030204" pitchFamily="49" charset="0"/>
              </a:rPr>
              <a:t>; </a:t>
            </a:r>
            <a:r>
              <a:rPr lang="en-PH" sz="2100" dirty="0">
                <a:solidFill>
                  <a:srgbClr val="00B050"/>
                </a:solidFill>
                <a:latin typeface="Consolas" panose="020B0609020204030204" pitchFamily="49" charset="0"/>
              </a:rPr>
              <a:t>// prints “15 inches”</a:t>
            </a:r>
            <a:endParaRPr lang="en-PH" sz="2100" dirty="0">
              <a:solidFill>
                <a:srgbClr val="00B050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2670702-E170-8496-E652-081426609A65}"/>
              </a:ext>
            </a:extLst>
          </p:cNvPr>
          <p:cNvSpPr txBox="1"/>
          <p:nvPr/>
        </p:nvSpPr>
        <p:spPr>
          <a:xfrm>
            <a:off x="1478037" y="5145279"/>
            <a:ext cx="5596802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1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mypomsky</a:t>
            </a:r>
            <a:r>
              <a:rPr lang="en-PH" sz="2100" dirty="0" err="1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  <a:r>
              <a:rPr lang="en-PH" sz="2100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eyeColor</a:t>
            </a:r>
            <a:r>
              <a:rPr lang="en-PH" sz="2100" dirty="0">
                <a:solidFill>
                  <a:srgbClr val="FF40FF"/>
                </a:solidFill>
                <a:latin typeface="Consolas" panose="020B0609020204030204" pitchFamily="49" charset="0"/>
              </a:rPr>
              <a:t>()</a:t>
            </a:r>
            <a:r>
              <a:rPr lang="en-PH" sz="2100" dirty="0">
                <a:solidFill>
                  <a:schemeClr val="bg1"/>
                </a:solidFill>
                <a:latin typeface="Consolas" panose="020B0609020204030204" pitchFamily="49" charset="0"/>
              </a:rPr>
              <a:t>; </a:t>
            </a:r>
            <a:r>
              <a:rPr lang="en-PH" sz="2100" dirty="0">
                <a:solidFill>
                  <a:srgbClr val="00B050"/>
                </a:solidFill>
                <a:latin typeface="Consolas" panose="020B0609020204030204" pitchFamily="49" charset="0"/>
              </a:rPr>
              <a:t>// prints “blue”</a:t>
            </a:r>
            <a:endParaRPr lang="en-PH" sz="2100" dirty="0">
              <a:solidFill>
                <a:srgbClr val="00B05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58A6A6-5F4A-A863-5462-CD2656ECA8BC}"/>
              </a:ext>
            </a:extLst>
          </p:cNvPr>
          <p:cNvSpPr txBox="1"/>
          <p:nvPr/>
        </p:nvSpPr>
        <p:spPr>
          <a:xfrm>
            <a:off x="7665737" y="2691755"/>
            <a:ext cx="379545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Verdana" panose="020B0604030504040204" pitchFamily="34" charset="0"/>
              </a:rPr>
              <a:t>I</a:t>
            </a:r>
            <a:r>
              <a:rPr lang="en-US" b="0" i="0" dirty="0">
                <a:solidFill>
                  <a:schemeClr val="bg1"/>
                </a:solidFill>
                <a:effectLst/>
                <a:latin typeface="Verdana" panose="020B0604030504040204" pitchFamily="34" charset="0"/>
              </a:rPr>
              <a:t>nterfaces </a:t>
            </a:r>
            <a:r>
              <a:rPr lang="en-US" b="1" i="0" dirty="0">
                <a:solidFill>
                  <a:schemeClr val="bg1"/>
                </a:solidFill>
                <a:effectLst/>
                <a:latin typeface="Verdana" panose="020B0604030504040204" pitchFamily="34" charset="0"/>
              </a:rPr>
              <a:t>cannot</a:t>
            </a:r>
            <a:r>
              <a:rPr lang="en-US" b="0" i="0" dirty="0">
                <a:solidFill>
                  <a:schemeClr val="bg1"/>
                </a:solidFill>
                <a:effectLst/>
                <a:latin typeface="Verdana" panose="020B0604030504040204" pitchFamily="34" charset="0"/>
              </a:rPr>
              <a:t> be used to create objects</a:t>
            </a:r>
          </a:p>
          <a:p>
            <a:endParaRPr lang="en-US" dirty="0">
              <a:solidFill>
                <a:schemeClr val="bg1"/>
              </a:solidFill>
              <a:latin typeface="Verdana" panose="020B0604030504040204" pitchFamily="34" charset="0"/>
            </a:endParaRPr>
          </a:p>
          <a:p>
            <a:r>
              <a:rPr lang="en-US" dirty="0">
                <a:solidFill>
                  <a:schemeClr val="bg1"/>
                </a:solidFill>
                <a:latin typeface="Verdana" panose="020B0604030504040204" pitchFamily="34" charset="0"/>
              </a:rPr>
              <a:t>This is why an implementing class is needed</a:t>
            </a:r>
            <a:endParaRPr lang="en-PH" dirty="0">
              <a:solidFill>
                <a:schemeClr val="bg1"/>
              </a:solidFill>
            </a:endParaRPr>
          </a:p>
        </p:txBody>
      </p:sp>
      <p:cxnSp>
        <p:nvCxnSpPr>
          <p:cNvPr id="5" name="Connector: Elbow 4">
            <a:extLst>
              <a:ext uri="{FF2B5EF4-FFF2-40B4-BE49-F238E27FC236}">
                <a16:creationId xmlns:a16="http://schemas.microsoft.com/office/drawing/2014/main" id="{6327223E-58B2-3146-461A-F9EB9508A046}"/>
              </a:ext>
            </a:extLst>
          </p:cNvPr>
          <p:cNvCxnSpPr>
            <a:cxnSpLocks/>
            <a:stCxn id="4" idx="1"/>
          </p:cNvCxnSpPr>
          <p:nvPr/>
        </p:nvCxnSpPr>
        <p:spPr>
          <a:xfrm rot="10800000">
            <a:off x="6165479" y="2938185"/>
            <a:ext cx="1500259" cy="492235"/>
          </a:xfrm>
          <a:prstGeom prst="bentConnector3">
            <a:avLst>
              <a:gd name="adj1" fmla="val 50000"/>
            </a:avLst>
          </a:prstGeom>
          <a:ln w="38100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5101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61409-3CD4-5A4A-4F4D-6D5D5A242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Summary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AFC28D3-7D16-623C-203D-B44AD080E44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1968260"/>
            <a:ext cx="10584976" cy="40644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47610" rIns="0" bIns="4761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500" dirty="0"/>
              <a:t>Interfaces cannot be used to create objects. 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500" dirty="0"/>
              <a:t>Interface methods do not have a body - the body is provided by the "implement" class.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500" dirty="0"/>
              <a:t>When </a:t>
            </a:r>
            <a:r>
              <a:rPr lang="en-US" altLang="en-US" sz="2500" dirty="0" err="1"/>
              <a:t>implementating</a:t>
            </a:r>
            <a:r>
              <a:rPr lang="en-US" altLang="en-US" sz="2500" dirty="0"/>
              <a:t> an interface, you must override all of its methods.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500" dirty="0"/>
              <a:t>Interface methods are by default abstract and public.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500" dirty="0"/>
              <a:t>Interface attributes are by default public, static and final.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500" dirty="0"/>
              <a:t>An interface cannot contain a constructor.</a:t>
            </a:r>
          </a:p>
        </p:txBody>
      </p:sp>
    </p:spTree>
    <p:extLst>
      <p:ext uri="{BB962C8B-B14F-4D97-AF65-F5344CB8AC3E}">
        <p14:creationId xmlns:p14="http://schemas.microsoft.com/office/powerpoint/2010/main" val="104710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650D56-724C-C914-D9D7-34698E7001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A9157-5EA3-6D73-C4A5-2602B41B0B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Summary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B5785BB-AA4D-265E-F829-B6F090BCD02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1441933"/>
            <a:ext cx="10769220" cy="39741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47610" rIns="0" bIns="4761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dirty="0"/>
              <a:t>Why And When To Use Interfaces?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dirty="0"/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altLang="en-US" dirty="0"/>
              <a:t>To achieve security - hide certain details and only show the important details of an object (interface).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lang="en-US" altLang="en-US" dirty="0"/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altLang="en-US" dirty="0"/>
              <a:t>Java does not support "multiple inheritance. However, it can be achieved with interfaces, because the class can implement multiple interfaces. </a:t>
            </a:r>
          </a:p>
        </p:txBody>
      </p:sp>
    </p:spTree>
    <p:extLst>
      <p:ext uri="{BB962C8B-B14F-4D97-AF65-F5344CB8AC3E}">
        <p14:creationId xmlns:p14="http://schemas.microsoft.com/office/powerpoint/2010/main" val="26587529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8A8177-BCED-369E-AB6E-005EEA0029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8162E-71E9-8EF4-4060-6B528D0ED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Inheritance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CFF67C-F775-FFC0-9A7F-EEBEAAF0D4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6869"/>
            <a:ext cx="7110041" cy="4351338"/>
          </a:xfrm>
        </p:spPr>
        <p:txBody>
          <a:bodyPr>
            <a:norm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200" b="0" i="0" dirty="0">
                <a:effectLst/>
                <a:latin typeface="Calibri (Body)"/>
              </a:rPr>
              <a:t>Multiple Inheritance is a feature in </a:t>
            </a:r>
            <a:r>
              <a:rPr lang="en-US" sz="3200" dirty="0">
                <a:latin typeface="Calibri (Body)"/>
              </a:rPr>
              <a:t>object orient programming where</a:t>
            </a:r>
            <a:r>
              <a:rPr lang="en-US" sz="3200" dirty="0">
                <a:solidFill>
                  <a:srgbClr val="0070C0"/>
                </a:solidFill>
                <a:latin typeface="Calibri (Body)"/>
              </a:rPr>
              <a:t> </a:t>
            </a:r>
            <a:r>
              <a:rPr lang="en-US" sz="3200" b="1" dirty="0">
                <a:solidFill>
                  <a:srgbClr val="0070C0"/>
                </a:solidFill>
                <a:latin typeface="Calibri (Body)"/>
              </a:rPr>
              <a:t>a child class can inherit properties of more than one parent class</a:t>
            </a:r>
            <a:r>
              <a:rPr lang="en-US" sz="3200" dirty="0">
                <a:solidFill>
                  <a:srgbClr val="0070C0"/>
                </a:solidFill>
                <a:latin typeface="Calibri (Body)"/>
              </a:rPr>
              <a:t>.</a:t>
            </a:r>
            <a:endParaRPr lang="en-US" sz="3200" b="1" dirty="0">
              <a:solidFill>
                <a:srgbClr val="0070C0"/>
              </a:solidFill>
              <a:latin typeface="Calibri (Body)"/>
            </a:endParaRPr>
          </a:p>
          <a:p>
            <a:pPr marL="0" indent="0" algn="l">
              <a:lnSpc>
                <a:spcPct val="100000"/>
              </a:lnSpc>
              <a:buNone/>
            </a:pPr>
            <a:endParaRPr lang="en-US" sz="3200" b="0" i="0" dirty="0">
              <a:effectLst/>
              <a:latin typeface="Calibri (Body)"/>
            </a:endParaRPr>
          </a:p>
          <a:p>
            <a:pPr marL="0" indent="0" algn="l">
              <a:lnSpc>
                <a:spcPct val="100000"/>
              </a:lnSpc>
              <a:buNone/>
            </a:pPr>
            <a:endParaRPr lang="en-US" sz="3200" dirty="0">
              <a:latin typeface="Calibri (Body)"/>
            </a:endParaRPr>
          </a:p>
          <a:p>
            <a:pPr marL="0" indent="0" algn="l">
              <a:lnSpc>
                <a:spcPct val="100000"/>
              </a:lnSpc>
              <a:buNone/>
            </a:pPr>
            <a:endParaRPr lang="en-US" sz="3200" dirty="0">
              <a:latin typeface="Calibri (Body)"/>
            </a:endParaRPr>
          </a:p>
          <a:p>
            <a:pPr marL="0" indent="0" algn="l">
              <a:lnSpc>
                <a:spcPct val="100000"/>
              </a:lnSpc>
              <a:buNone/>
            </a:pPr>
            <a:endParaRPr lang="en-US" sz="3200" dirty="0">
              <a:latin typeface="Calibri (Body)"/>
            </a:endParaRPr>
          </a:p>
          <a:p>
            <a:pPr marL="0" indent="0" algn="l">
              <a:lnSpc>
                <a:spcPct val="100000"/>
              </a:lnSpc>
              <a:buNone/>
            </a:pPr>
            <a:endParaRPr lang="en-US" sz="3200" dirty="0">
              <a:latin typeface="Calibri (Body)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A632DF-D38E-371A-343D-03F7A57DAB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9039" y="2151932"/>
            <a:ext cx="108000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6" name="Connector: Elbow 19">
            <a:extLst>
              <a:ext uri="{FF2B5EF4-FFF2-40B4-BE49-F238E27FC236}">
                <a16:creationId xmlns:a16="http://schemas.microsoft.com/office/drawing/2014/main" id="{161C20DD-9613-EFBC-9557-530AD21F2657}"/>
              </a:ext>
            </a:extLst>
          </p:cNvPr>
          <p:cNvCxnSpPr>
            <a:cxnSpLocks/>
            <a:stCxn id="7" idx="0"/>
            <a:endCxn id="8" idx="2"/>
          </p:cNvCxnSpPr>
          <p:nvPr/>
        </p:nvCxnSpPr>
        <p:spPr>
          <a:xfrm rot="5400000" flipH="1" flipV="1">
            <a:off x="9874389" y="3367721"/>
            <a:ext cx="1177573" cy="905996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7" name="Picture 6" descr="A cartoon of a child&#10;&#10;Description automatically generated">
            <a:extLst>
              <a:ext uri="{FF2B5EF4-FFF2-40B4-BE49-F238E27FC236}">
                <a16:creationId xmlns:a16="http://schemas.microsoft.com/office/drawing/2014/main" id="{3B7059A3-5F8F-84A8-91A0-943CE78B5E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0177" y="4409505"/>
            <a:ext cx="108000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 descr="A cartoon of a person holding a baby&#10;&#10;Description automatically generated">
            <a:extLst>
              <a:ext uri="{FF2B5EF4-FFF2-40B4-BE49-F238E27FC236}">
                <a16:creationId xmlns:a16="http://schemas.microsoft.com/office/drawing/2014/main" id="{35AA1DC8-9358-8D7E-B206-8C625F1ADA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376173" y="2151932"/>
            <a:ext cx="108000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9" name="Connector: Elbow 19">
            <a:extLst>
              <a:ext uri="{FF2B5EF4-FFF2-40B4-BE49-F238E27FC236}">
                <a16:creationId xmlns:a16="http://schemas.microsoft.com/office/drawing/2014/main" id="{BE9631BF-8F9D-E64C-B26E-1BBFD6A34018}"/>
              </a:ext>
            </a:extLst>
          </p:cNvPr>
          <p:cNvCxnSpPr>
            <a:cxnSpLocks/>
            <a:stCxn id="7" idx="0"/>
            <a:endCxn id="5" idx="2"/>
          </p:cNvCxnSpPr>
          <p:nvPr/>
        </p:nvCxnSpPr>
        <p:spPr>
          <a:xfrm rot="16200000" flipV="1">
            <a:off x="8955822" y="3355150"/>
            <a:ext cx="1177573" cy="931138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21606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64E9A4-A515-136D-A9E7-1ACD074EBD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6B9D8-00BD-34D9-45FE-9E084F6705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Inheritance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2E1ECA-70D3-0923-8C80-5525463EDB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286869"/>
            <a:ext cx="6858000" cy="4351338"/>
          </a:xfrm>
        </p:spPr>
        <p:txBody>
          <a:bodyPr>
            <a:norm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200" b="0" i="0" dirty="0">
                <a:effectLst/>
                <a:latin typeface="Calibri (Body)"/>
              </a:rPr>
              <a:t>Unlike other popular object-oriented programming languages such as C++, </a:t>
            </a:r>
            <a:r>
              <a:rPr lang="en-US" sz="3200" b="1" i="0" dirty="0">
                <a:solidFill>
                  <a:srgbClr val="0070C0"/>
                </a:solidFill>
                <a:effectLst/>
                <a:latin typeface="Calibri (Body)"/>
              </a:rPr>
              <a:t>java does not provide support for multiple inheritance </a:t>
            </a:r>
            <a:r>
              <a:rPr lang="en-US" sz="3200" b="1" dirty="0">
                <a:solidFill>
                  <a:srgbClr val="0070C0"/>
                </a:solidFill>
                <a:latin typeface="Calibri (Body)"/>
              </a:rPr>
              <a:t>for classes</a:t>
            </a:r>
            <a:r>
              <a:rPr lang="en-US" sz="3200" b="1" dirty="0">
                <a:latin typeface="Calibri (Body)"/>
              </a:rPr>
              <a:t>.</a:t>
            </a:r>
          </a:p>
          <a:p>
            <a:pPr marL="0" indent="0" algn="l">
              <a:lnSpc>
                <a:spcPct val="100000"/>
              </a:lnSpc>
              <a:buNone/>
            </a:pPr>
            <a:endParaRPr lang="en-US" sz="3200" b="0" i="0" dirty="0">
              <a:effectLst/>
              <a:latin typeface="Calibri (Body)"/>
            </a:endParaRPr>
          </a:p>
          <a:p>
            <a:pPr marL="0" indent="0" algn="l">
              <a:lnSpc>
                <a:spcPct val="100000"/>
              </a:lnSpc>
              <a:buNone/>
            </a:pPr>
            <a:endParaRPr lang="en-US" sz="3200" dirty="0">
              <a:latin typeface="Calibri (Body)"/>
            </a:endParaRPr>
          </a:p>
          <a:p>
            <a:pPr marL="0" indent="0" algn="l">
              <a:lnSpc>
                <a:spcPct val="100000"/>
              </a:lnSpc>
              <a:buNone/>
            </a:pPr>
            <a:endParaRPr lang="en-US" sz="3200" dirty="0">
              <a:latin typeface="Calibri (Body)"/>
            </a:endParaRPr>
          </a:p>
          <a:p>
            <a:pPr marL="0" indent="0" algn="l">
              <a:lnSpc>
                <a:spcPct val="100000"/>
              </a:lnSpc>
              <a:buNone/>
            </a:pPr>
            <a:endParaRPr lang="en-US" sz="3200" dirty="0">
              <a:latin typeface="Calibri (Body)"/>
            </a:endParaRPr>
          </a:p>
          <a:p>
            <a:pPr marL="0" indent="0" algn="l">
              <a:lnSpc>
                <a:spcPct val="100000"/>
              </a:lnSpc>
              <a:buNone/>
            </a:pPr>
            <a:endParaRPr lang="en-US" sz="3200" dirty="0">
              <a:latin typeface="Calibri (Body)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EECEA7-9033-E5FD-8983-BFB04C8EF4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9039" y="2151932"/>
            <a:ext cx="108000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6" name="Connector: Elbow 19">
            <a:extLst>
              <a:ext uri="{FF2B5EF4-FFF2-40B4-BE49-F238E27FC236}">
                <a16:creationId xmlns:a16="http://schemas.microsoft.com/office/drawing/2014/main" id="{8E7151B9-1E15-578E-675C-EFD8385A9A28}"/>
              </a:ext>
            </a:extLst>
          </p:cNvPr>
          <p:cNvCxnSpPr>
            <a:cxnSpLocks/>
            <a:stCxn id="7" idx="0"/>
            <a:endCxn id="8" idx="2"/>
          </p:cNvCxnSpPr>
          <p:nvPr/>
        </p:nvCxnSpPr>
        <p:spPr>
          <a:xfrm rot="5400000" flipH="1" flipV="1">
            <a:off x="9874389" y="3367721"/>
            <a:ext cx="1177573" cy="905996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7" name="Picture 6" descr="A cartoon of a child&#10;&#10;Description automatically generated">
            <a:extLst>
              <a:ext uri="{FF2B5EF4-FFF2-40B4-BE49-F238E27FC236}">
                <a16:creationId xmlns:a16="http://schemas.microsoft.com/office/drawing/2014/main" id="{01C516C3-A8EA-185A-7482-327636348A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0177" y="4409505"/>
            <a:ext cx="108000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 descr="A cartoon of a person holding a baby&#10;&#10;Description automatically generated">
            <a:extLst>
              <a:ext uri="{FF2B5EF4-FFF2-40B4-BE49-F238E27FC236}">
                <a16:creationId xmlns:a16="http://schemas.microsoft.com/office/drawing/2014/main" id="{0F9DB6EA-6A18-035D-E559-59569531B1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376173" y="2151932"/>
            <a:ext cx="108000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9" name="Connector: Elbow 19">
            <a:extLst>
              <a:ext uri="{FF2B5EF4-FFF2-40B4-BE49-F238E27FC236}">
                <a16:creationId xmlns:a16="http://schemas.microsoft.com/office/drawing/2014/main" id="{8BBFD5E7-E0DD-321F-FB8F-1E4F7B7595E0}"/>
              </a:ext>
            </a:extLst>
          </p:cNvPr>
          <p:cNvCxnSpPr>
            <a:cxnSpLocks/>
            <a:stCxn id="7" idx="0"/>
            <a:endCxn id="5" idx="2"/>
          </p:cNvCxnSpPr>
          <p:nvPr/>
        </p:nvCxnSpPr>
        <p:spPr>
          <a:xfrm rot="16200000" flipV="1">
            <a:off x="8955822" y="3355150"/>
            <a:ext cx="1177573" cy="931138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76479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58687E-748D-1064-160D-CBEA288235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973EB6A9-4FDC-3C80-6AF7-699E4347E57C}"/>
              </a:ext>
            </a:extLst>
          </p:cNvPr>
          <p:cNvSpPr txBox="1">
            <a:spLocks/>
          </p:cNvSpPr>
          <p:nvPr/>
        </p:nvSpPr>
        <p:spPr>
          <a:xfrm>
            <a:off x="450228" y="1113069"/>
            <a:ext cx="9237898" cy="5380864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EB0BABE-33D1-EBB7-F71D-F7AFFA180FB4}"/>
              </a:ext>
            </a:extLst>
          </p:cNvPr>
          <p:cNvSpPr txBox="1"/>
          <p:nvPr/>
        </p:nvSpPr>
        <p:spPr>
          <a:xfrm>
            <a:off x="853673" y="1585742"/>
            <a:ext cx="181332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interface</a:t>
            </a:r>
            <a:endParaRPr lang="en-PH" sz="2500" dirty="0">
              <a:solidFill>
                <a:srgbClr val="0070C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5D734BE-3833-1A3E-6D7D-10609AFF5076}"/>
              </a:ext>
            </a:extLst>
          </p:cNvPr>
          <p:cNvSpPr txBox="1"/>
          <p:nvPr/>
        </p:nvSpPr>
        <p:spPr>
          <a:xfrm>
            <a:off x="2667000" y="1597356"/>
            <a:ext cx="124260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Father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CB0AAA3-A71A-5C0F-07A2-294FBA3F1827}"/>
              </a:ext>
            </a:extLst>
          </p:cNvPr>
          <p:cNvSpPr txBox="1"/>
          <p:nvPr/>
        </p:nvSpPr>
        <p:spPr>
          <a:xfrm>
            <a:off x="3926567" y="1585742"/>
            <a:ext cx="3764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6742681-B495-F14D-2855-4D8CA02A0857}"/>
              </a:ext>
            </a:extLst>
          </p:cNvPr>
          <p:cNvSpPr txBox="1"/>
          <p:nvPr/>
        </p:nvSpPr>
        <p:spPr>
          <a:xfrm>
            <a:off x="870491" y="2413674"/>
            <a:ext cx="37578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606B490-3F95-BD3A-B37E-53928F4A1547}"/>
              </a:ext>
            </a:extLst>
          </p:cNvPr>
          <p:cNvSpPr txBox="1"/>
          <p:nvPr/>
        </p:nvSpPr>
        <p:spPr>
          <a:xfrm>
            <a:off x="853673" y="3262866"/>
            <a:ext cx="228585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interface</a:t>
            </a:r>
            <a:endParaRPr lang="en-PH" sz="2500" dirty="0">
              <a:solidFill>
                <a:srgbClr val="0070C0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629495C-A40C-67A9-C8C9-A2E41C823163}"/>
              </a:ext>
            </a:extLst>
          </p:cNvPr>
          <p:cNvSpPr txBox="1"/>
          <p:nvPr/>
        </p:nvSpPr>
        <p:spPr>
          <a:xfrm>
            <a:off x="2669967" y="3262866"/>
            <a:ext cx="12566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Mother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83C54BC-8EC7-6E74-3354-AAFEC592D3A6}"/>
              </a:ext>
            </a:extLst>
          </p:cNvPr>
          <p:cNvSpPr txBox="1"/>
          <p:nvPr/>
        </p:nvSpPr>
        <p:spPr>
          <a:xfrm>
            <a:off x="3920992" y="3262694"/>
            <a:ext cx="3764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FF3584C-CA32-34A9-D7A1-59B48DE27660}"/>
              </a:ext>
            </a:extLst>
          </p:cNvPr>
          <p:cNvSpPr txBox="1"/>
          <p:nvPr/>
        </p:nvSpPr>
        <p:spPr>
          <a:xfrm>
            <a:off x="856955" y="3946011"/>
            <a:ext cx="37578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714BC5-E69B-CFB8-AD53-801BD26A0905}"/>
              </a:ext>
            </a:extLst>
          </p:cNvPr>
          <p:cNvSpPr txBox="1"/>
          <p:nvPr/>
        </p:nvSpPr>
        <p:spPr>
          <a:xfrm>
            <a:off x="870491" y="4811710"/>
            <a:ext cx="228584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class</a:t>
            </a:r>
            <a:endParaRPr lang="en-PH" sz="2500" dirty="0">
              <a:solidFill>
                <a:srgbClr val="0070C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530F35-EB6C-9515-4941-FF0E801EEFAE}"/>
              </a:ext>
            </a:extLst>
          </p:cNvPr>
          <p:cNvSpPr txBox="1"/>
          <p:nvPr/>
        </p:nvSpPr>
        <p:spPr>
          <a:xfrm>
            <a:off x="3128922" y="4803451"/>
            <a:ext cx="619378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Daughter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 implements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Father, Mother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E8865F-D7FA-0896-94BB-223BC1B3577F}"/>
              </a:ext>
            </a:extLst>
          </p:cNvPr>
          <p:cNvSpPr txBox="1"/>
          <p:nvPr/>
        </p:nvSpPr>
        <p:spPr>
          <a:xfrm>
            <a:off x="9165789" y="4803451"/>
            <a:ext cx="3764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1E0FB9-9F65-A298-FEAB-B6DADCA866F9}"/>
              </a:ext>
            </a:extLst>
          </p:cNvPr>
          <p:cNvSpPr txBox="1"/>
          <p:nvPr/>
        </p:nvSpPr>
        <p:spPr>
          <a:xfrm>
            <a:off x="856955" y="5478521"/>
            <a:ext cx="37578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D1C62F3-09CE-54BC-5E91-F8522D2528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38798" y="1522796"/>
            <a:ext cx="108000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12" name="Connector: Elbow 19">
            <a:extLst>
              <a:ext uri="{FF2B5EF4-FFF2-40B4-BE49-F238E27FC236}">
                <a16:creationId xmlns:a16="http://schemas.microsoft.com/office/drawing/2014/main" id="{70E1AC3D-1C6A-A523-0872-264C0D802EEE}"/>
              </a:ext>
            </a:extLst>
          </p:cNvPr>
          <p:cNvCxnSpPr>
            <a:cxnSpLocks/>
            <a:stCxn id="13" idx="0"/>
            <a:endCxn id="14" idx="2"/>
          </p:cNvCxnSpPr>
          <p:nvPr/>
        </p:nvCxnSpPr>
        <p:spPr>
          <a:xfrm rot="5400000" flipH="1" flipV="1">
            <a:off x="10698542" y="2907813"/>
            <a:ext cx="1200705" cy="590673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3" name="Picture 12" descr="A cartoon of a child&#10;&#10;Description automatically generated">
            <a:extLst>
              <a:ext uri="{FF2B5EF4-FFF2-40B4-BE49-F238E27FC236}">
                <a16:creationId xmlns:a16="http://schemas.microsoft.com/office/drawing/2014/main" id="{82BAC731-0988-FB66-09F7-B6A83B18B9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63558" y="3803501"/>
            <a:ext cx="108000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4" name="Picture 13" descr="A cartoon of a person holding a baby&#10;&#10;Description automatically generated">
            <a:extLst>
              <a:ext uri="{FF2B5EF4-FFF2-40B4-BE49-F238E27FC236}">
                <a16:creationId xmlns:a16="http://schemas.microsoft.com/office/drawing/2014/main" id="{78A1DAC6-39D8-A9E7-FDCC-F545F7EF93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054231" y="1522796"/>
            <a:ext cx="108000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15" name="Connector: Elbow 19">
            <a:extLst>
              <a:ext uri="{FF2B5EF4-FFF2-40B4-BE49-F238E27FC236}">
                <a16:creationId xmlns:a16="http://schemas.microsoft.com/office/drawing/2014/main" id="{FDD657F8-D4A8-F20D-3F90-E569AA235F07}"/>
              </a:ext>
            </a:extLst>
          </p:cNvPr>
          <p:cNvCxnSpPr>
            <a:cxnSpLocks/>
            <a:stCxn id="13" idx="0"/>
            <a:endCxn id="11" idx="2"/>
          </p:cNvCxnSpPr>
          <p:nvPr/>
        </p:nvCxnSpPr>
        <p:spPr>
          <a:xfrm rot="16200000" flipV="1">
            <a:off x="10040826" y="2840769"/>
            <a:ext cx="1200705" cy="724760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1717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  <p:bldP spid="27" grpId="0"/>
      <p:bldP spid="29" grpId="0"/>
      <p:bldP spid="30" grpId="0"/>
      <p:bldP spid="31" grpId="0"/>
      <p:bldP spid="32" grpId="0"/>
      <p:bldP spid="34" grpId="0"/>
      <p:bldP spid="5" grpId="0"/>
      <p:bldP spid="6" grpId="0"/>
      <p:bldP spid="7" grpId="0"/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04055D-6CA6-264C-7E2D-8BB1DEC719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B5B44-A33F-E794-88A4-38A5A5539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Diamond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00CA09-B2EB-FD59-9CDB-4C3CE43C2A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6869"/>
            <a:ext cx="6429375" cy="4351338"/>
          </a:xfrm>
        </p:spPr>
        <p:txBody>
          <a:bodyPr>
            <a:norm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200" b="0" i="0" dirty="0">
                <a:effectLst/>
                <a:latin typeface="Calibri (Body)"/>
              </a:rPr>
              <a:t>Java does not support </a:t>
            </a:r>
            <a:r>
              <a:rPr lang="en-US" sz="3200" dirty="0">
                <a:latin typeface="Calibri (Body)"/>
              </a:rPr>
              <a:t>multiple inheritance in classes because it can lead to the </a:t>
            </a:r>
            <a:r>
              <a:rPr lang="en-US" sz="3200" b="1" dirty="0">
                <a:solidFill>
                  <a:srgbClr val="0070C0"/>
                </a:solidFill>
                <a:latin typeface="Calibri (Body)"/>
              </a:rPr>
              <a:t>diamond problem</a:t>
            </a:r>
            <a:r>
              <a:rPr lang="en-US" sz="3200" dirty="0">
                <a:latin typeface="Calibri (Body)"/>
              </a:rPr>
              <a:t>.</a:t>
            </a:r>
          </a:p>
          <a:p>
            <a:pPr marL="0" indent="0">
              <a:lnSpc>
                <a:spcPct val="100000"/>
              </a:lnSpc>
              <a:buNone/>
            </a:pPr>
            <a:endParaRPr lang="en-US" sz="3200" dirty="0">
              <a:latin typeface="Calibri (Body)"/>
            </a:endParaRPr>
          </a:p>
          <a:p>
            <a:pPr marL="0" indent="0" algn="l">
              <a:lnSpc>
                <a:spcPct val="100000"/>
              </a:lnSpc>
              <a:buNone/>
            </a:pPr>
            <a:endParaRPr lang="en-US" sz="3200" dirty="0">
              <a:latin typeface="Calibri (Body)"/>
            </a:endParaRPr>
          </a:p>
          <a:p>
            <a:pPr marL="0" indent="0" algn="l">
              <a:lnSpc>
                <a:spcPct val="100000"/>
              </a:lnSpc>
              <a:buNone/>
            </a:pPr>
            <a:endParaRPr lang="en-US" sz="3200" dirty="0">
              <a:latin typeface="Calibri (Body)"/>
            </a:endParaRPr>
          </a:p>
          <a:p>
            <a:pPr marL="0" indent="0" algn="l">
              <a:lnSpc>
                <a:spcPct val="100000"/>
              </a:lnSpc>
              <a:buNone/>
            </a:pPr>
            <a:endParaRPr lang="en-US" sz="3200" dirty="0">
              <a:latin typeface="Calibri (Body)"/>
            </a:endParaRPr>
          </a:p>
          <a:p>
            <a:pPr marL="0" indent="0" algn="l">
              <a:lnSpc>
                <a:spcPct val="100000"/>
              </a:lnSpc>
              <a:buNone/>
            </a:pPr>
            <a:endParaRPr lang="en-US" sz="3200" dirty="0">
              <a:latin typeface="Calibri (Body)"/>
            </a:endParaRPr>
          </a:p>
          <a:p>
            <a:pPr marL="0" indent="0" algn="l">
              <a:lnSpc>
                <a:spcPct val="100000"/>
              </a:lnSpc>
              <a:buNone/>
            </a:pPr>
            <a:endParaRPr lang="en-US" sz="3200" dirty="0">
              <a:latin typeface="Calibri (Body)"/>
            </a:endParaRPr>
          </a:p>
        </p:txBody>
      </p:sp>
      <p:pic>
        <p:nvPicPr>
          <p:cNvPr id="4" name="Picture 3" descr="A collage of different dogs&#10;&#10;Description automatically generated">
            <a:extLst>
              <a:ext uri="{FF2B5EF4-FFF2-40B4-BE49-F238E27FC236}">
                <a16:creationId xmlns:a16="http://schemas.microsoft.com/office/drawing/2014/main" id="{7A086534-7070-D1ED-B71F-9E02C7B1D2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3516" y="2286869"/>
            <a:ext cx="4533914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1990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AED086-35E9-BD27-2AAE-5375F98295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904981-7A72-7B41-987B-BB00BE91FC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Diamond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B32883-4F4B-2823-B2FE-AD5F81C63E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286869"/>
            <a:ext cx="6707716" cy="4351338"/>
          </a:xfrm>
        </p:spPr>
        <p:txBody>
          <a:bodyPr>
            <a:norm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200" dirty="0">
                <a:latin typeface="Calibri (Body)"/>
              </a:rPr>
              <a:t>The diamond problem is a situation where the compiler does not know exactly which class method to execute if that class method is defined in the parent class and its child classes.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D68E8C-55B0-B51D-37B6-61DF7402A9F2}"/>
              </a:ext>
            </a:extLst>
          </p:cNvPr>
          <p:cNvSpPr txBox="1"/>
          <p:nvPr/>
        </p:nvSpPr>
        <p:spPr>
          <a:xfrm>
            <a:off x="1697761" y="2741388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pic>
        <p:nvPicPr>
          <p:cNvPr id="18" name="Picture 17" descr="A collage of different dogs&#10;&#10;Description automatically generated">
            <a:extLst>
              <a:ext uri="{FF2B5EF4-FFF2-40B4-BE49-F238E27FC236}">
                <a16:creationId xmlns:a16="http://schemas.microsoft.com/office/drawing/2014/main" id="{BBF1F1D0-C6FE-B6E3-72F3-785184C10F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3516" y="2286869"/>
            <a:ext cx="4533914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4002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958D19-74DD-4C02-BF7C-4CFAFEB675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506CD00-2A7E-2C11-4E0D-C80472FE2B28}"/>
              </a:ext>
            </a:extLst>
          </p:cNvPr>
          <p:cNvSpPr txBox="1"/>
          <p:nvPr/>
        </p:nvSpPr>
        <p:spPr>
          <a:xfrm>
            <a:off x="1697761" y="2741388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6BDEB6B-CEEF-AA9D-1F38-52E4DE343650}"/>
              </a:ext>
            </a:extLst>
          </p:cNvPr>
          <p:cNvCxnSpPr>
            <a:cxnSpLocks/>
            <a:stCxn id="18" idx="0"/>
            <a:endCxn id="47" idx="1"/>
          </p:cNvCxnSpPr>
          <p:nvPr/>
        </p:nvCxnSpPr>
        <p:spPr>
          <a:xfrm flipV="1">
            <a:off x="2023728" y="1841388"/>
            <a:ext cx="3140548" cy="540823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D610C54-01D6-1140-91E9-355AB4ED9A9D}"/>
              </a:ext>
            </a:extLst>
          </p:cNvPr>
          <p:cNvCxnSpPr>
            <a:cxnSpLocks/>
            <a:stCxn id="19" idx="0"/>
            <a:endCxn id="47" idx="3"/>
          </p:cNvCxnSpPr>
          <p:nvPr/>
        </p:nvCxnSpPr>
        <p:spPr>
          <a:xfrm flipH="1" flipV="1">
            <a:off x="7027724" y="1841388"/>
            <a:ext cx="3049431" cy="540823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A14E004-7105-80D9-7A46-323DCD5CE0EF}"/>
              </a:ext>
            </a:extLst>
          </p:cNvPr>
          <p:cNvCxnSpPr>
            <a:cxnSpLocks/>
            <a:stCxn id="17" idx="1"/>
            <a:endCxn id="18" idx="2"/>
          </p:cNvCxnSpPr>
          <p:nvPr/>
        </p:nvCxnSpPr>
        <p:spPr>
          <a:xfrm flipH="1" flipV="1">
            <a:off x="2023728" y="4182211"/>
            <a:ext cx="3140548" cy="900823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F5A896B-3002-D534-7971-0A6077EF62BF}"/>
              </a:ext>
            </a:extLst>
          </p:cNvPr>
          <p:cNvCxnSpPr>
            <a:cxnSpLocks/>
            <a:stCxn id="17" idx="3"/>
            <a:endCxn id="19" idx="2"/>
          </p:cNvCxnSpPr>
          <p:nvPr/>
        </p:nvCxnSpPr>
        <p:spPr>
          <a:xfrm flipV="1">
            <a:off x="7027724" y="4182211"/>
            <a:ext cx="3049431" cy="900823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7" name="Picture 16" descr="A dog with a bow tie&#10;&#10;Description automatically generated with low confidence">
            <a:extLst>
              <a:ext uri="{FF2B5EF4-FFF2-40B4-BE49-F238E27FC236}">
                <a16:creationId xmlns:a16="http://schemas.microsoft.com/office/drawing/2014/main" id="{49F4F5AE-B31C-DEFA-45A8-B6B5C0CD29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4276" y="3823034"/>
            <a:ext cx="1863448" cy="25200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8" name="Picture 17" descr="A picture containing dog, mammal, pet, pomeranian&#10;&#10;Description automatically generated">
            <a:extLst>
              <a:ext uri="{FF2B5EF4-FFF2-40B4-BE49-F238E27FC236}">
                <a16:creationId xmlns:a16="http://schemas.microsoft.com/office/drawing/2014/main" id="{A6530900-4BD8-0190-E802-212441414C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379" y="2382211"/>
            <a:ext cx="2608697" cy="18000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9" name="Picture 18" descr="A dog standing on a rock&#10;&#10;Description automatically generated">
            <a:extLst>
              <a:ext uri="{FF2B5EF4-FFF2-40B4-BE49-F238E27FC236}">
                <a16:creationId xmlns:a16="http://schemas.microsoft.com/office/drawing/2014/main" id="{4F37F5D1-FD97-FCA0-C7D8-FE7E29842D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7154" y="2382211"/>
            <a:ext cx="2520001" cy="18000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47" name="Picture 46" descr="A cartoon dog sitting&#10;&#10;Description automatically generated">
            <a:extLst>
              <a:ext uri="{FF2B5EF4-FFF2-40B4-BE49-F238E27FC236}">
                <a16:creationId xmlns:a16="http://schemas.microsoft.com/office/drawing/2014/main" id="{D62023C8-F6C8-3435-0A54-0A45E80972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64276" y="941388"/>
            <a:ext cx="1863448" cy="180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15446AF8-B272-31B7-ED0A-5F4868AC2D1F}"/>
              </a:ext>
            </a:extLst>
          </p:cNvPr>
          <p:cNvSpPr txBox="1"/>
          <p:nvPr/>
        </p:nvSpPr>
        <p:spPr>
          <a:xfrm>
            <a:off x="5164276" y="2728213"/>
            <a:ext cx="186908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Dog class</a:t>
            </a:r>
            <a:endParaRPr lang="en-PH" sz="3000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C574C54-C49F-DD00-ED19-1A8B69E8D9E2}"/>
              </a:ext>
            </a:extLst>
          </p:cNvPr>
          <p:cNvSpPr txBox="1"/>
          <p:nvPr/>
        </p:nvSpPr>
        <p:spPr>
          <a:xfrm>
            <a:off x="492480" y="4682001"/>
            <a:ext cx="319796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Pomeranian class</a:t>
            </a:r>
            <a:endParaRPr lang="en-PH" sz="3000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6272AA5-4062-1C21-D920-5A7ADD5D324F}"/>
              </a:ext>
            </a:extLst>
          </p:cNvPr>
          <p:cNvSpPr txBox="1"/>
          <p:nvPr/>
        </p:nvSpPr>
        <p:spPr>
          <a:xfrm>
            <a:off x="9047614" y="4592824"/>
            <a:ext cx="219454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Husky class</a:t>
            </a:r>
            <a:endParaRPr lang="en-PH" sz="3000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62DB2E2F-73B2-3667-5527-EB2DE2897701}"/>
              </a:ext>
            </a:extLst>
          </p:cNvPr>
          <p:cNvSpPr txBox="1"/>
          <p:nvPr/>
        </p:nvSpPr>
        <p:spPr>
          <a:xfrm>
            <a:off x="4830648" y="6329036"/>
            <a:ext cx="253070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err="1"/>
              <a:t>Pomsky</a:t>
            </a:r>
            <a:r>
              <a:rPr lang="en-US" sz="3000" dirty="0"/>
              <a:t> class</a:t>
            </a:r>
            <a:endParaRPr lang="en-PH" sz="3000" dirty="0"/>
          </a:p>
        </p:txBody>
      </p:sp>
    </p:spTree>
    <p:extLst>
      <p:ext uri="{BB962C8B-B14F-4D97-AF65-F5344CB8AC3E}">
        <p14:creationId xmlns:p14="http://schemas.microsoft.com/office/powerpoint/2010/main" val="1258089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55" grpId="0"/>
      <p:bldP spid="56" grpId="0"/>
      <p:bldP spid="7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47326F-3279-1565-81C1-FFDCC2E005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49FA253C-034A-C393-49DA-B8E5660E21E8}"/>
              </a:ext>
            </a:extLst>
          </p:cNvPr>
          <p:cNvSpPr txBox="1"/>
          <p:nvPr/>
        </p:nvSpPr>
        <p:spPr>
          <a:xfrm>
            <a:off x="1697761" y="2741388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F98F9736-ADEB-9870-6774-E7F549D57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2061273"/>
              </p:ext>
            </p:extLst>
          </p:nvPr>
        </p:nvGraphicFramePr>
        <p:xfrm>
          <a:off x="5079322" y="5033809"/>
          <a:ext cx="203749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3749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class </a:t>
                      </a:r>
                      <a:r>
                        <a:rPr lang="en-PH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Pomsky</a:t>
                      </a:r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PH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10" name="Table 5">
            <a:extLst>
              <a:ext uri="{FF2B5EF4-FFF2-40B4-BE49-F238E27FC236}">
                <a16:creationId xmlns:a16="http://schemas.microsoft.com/office/drawing/2014/main" id="{B66429DE-8281-C4DD-4DEB-B5173EA6A7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3950658"/>
              </p:ext>
            </p:extLst>
          </p:nvPr>
        </p:nvGraphicFramePr>
        <p:xfrm>
          <a:off x="8005449" y="2836400"/>
          <a:ext cx="2037499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37499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class Husky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bark</a:t>
                      </a:r>
                      <a:r>
                        <a:rPr lang="en-US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</a:t>
                      </a:r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11" name="Table 5">
            <a:extLst>
              <a:ext uri="{FF2B5EF4-FFF2-40B4-BE49-F238E27FC236}">
                <a16:creationId xmlns:a16="http://schemas.microsoft.com/office/drawing/2014/main" id="{466577CC-D5B4-5B99-D83F-54B0D89B4E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6471227"/>
              </p:ext>
            </p:extLst>
          </p:nvPr>
        </p:nvGraphicFramePr>
        <p:xfrm>
          <a:off x="2137106" y="2836400"/>
          <a:ext cx="2648634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48634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class P</a:t>
                      </a:r>
                      <a:r>
                        <a:rPr lang="en-PH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omeranian</a:t>
                      </a:r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bark</a:t>
                      </a:r>
                      <a:r>
                        <a:rPr lang="en-US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</a:t>
                      </a:r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AE85C303-353F-A098-A8EB-5F4017346F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772934"/>
              </p:ext>
            </p:extLst>
          </p:nvPr>
        </p:nvGraphicFramePr>
        <p:xfrm>
          <a:off x="5081394" y="1589044"/>
          <a:ext cx="2037499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37499">
                  <a:extLst>
                    <a:ext uri="{9D8B030D-6E8A-4147-A177-3AD203B41FA5}">
                      <a16:colId xmlns:a16="http://schemas.microsoft.com/office/drawing/2014/main" val="1530437739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class Dog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7975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956126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bark</a:t>
                      </a:r>
                      <a:r>
                        <a:rPr lang="en-US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</a:t>
                      </a:r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2618907"/>
                  </a:ext>
                </a:extLst>
              </a:tr>
            </a:tbl>
          </a:graphicData>
        </a:graphic>
      </p:graphicFrame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36D82E9-C32F-358E-830F-709E35ED6040}"/>
              </a:ext>
            </a:extLst>
          </p:cNvPr>
          <p:cNvCxnSpPr>
            <a:cxnSpLocks/>
            <a:stCxn id="11" idx="0"/>
            <a:endCxn id="12" idx="1"/>
          </p:cNvCxnSpPr>
          <p:nvPr/>
        </p:nvCxnSpPr>
        <p:spPr>
          <a:xfrm flipV="1">
            <a:off x="3461423" y="2137684"/>
            <a:ext cx="1619971" cy="698716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48C3816-D80A-088B-0A36-FBB889544115}"/>
              </a:ext>
            </a:extLst>
          </p:cNvPr>
          <p:cNvCxnSpPr>
            <a:cxnSpLocks/>
            <a:stCxn id="10" idx="0"/>
            <a:endCxn id="12" idx="3"/>
          </p:cNvCxnSpPr>
          <p:nvPr/>
        </p:nvCxnSpPr>
        <p:spPr>
          <a:xfrm flipH="1" flipV="1">
            <a:off x="7118893" y="2137684"/>
            <a:ext cx="1905305" cy="698716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DE0BAAC-06D8-7913-42CC-E2E332DF13E4}"/>
              </a:ext>
            </a:extLst>
          </p:cNvPr>
          <p:cNvCxnSpPr>
            <a:cxnSpLocks/>
            <a:stCxn id="9" idx="1"/>
            <a:endCxn id="11" idx="2"/>
          </p:cNvCxnSpPr>
          <p:nvPr/>
        </p:nvCxnSpPr>
        <p:spPr>
          <a:xfrm flipH="1" flipV="1">
            <a:off x="3461423" y="3933680"/>
            <a:ext cx="1617899" cy="1648769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5C093A0-737D-1E0B-F514-C5FED70F89FC}"/>
              </a:ext>
            </a:extLst>
          </p:cNvPr>
          <p:cNvCxnSpPr>
            <a:cxnSpLocks/>
            <a:stCxn id="9" idx="3"/>
            <a:endCxn id="10" idx="2"/>
          </p:cNvCxnSpPr>
          <p:nvPr/>
        </p:nvCxnSpPr>
        <p:spPr>
          <a:xfrm flipV="1">
            <a:off x="7116820" y="3933680"/>
            <a:ext cx="1907378" cy="1648769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7" name="Picture 16" descr="A dog with a bow tie&#10;&#10;Description automatically generated with low confidence">
            <a:extLst>
              <a:ext uri="{FF2B5EF4-FFF2-40B4-BE49-F238E27FC236}">
                <a16:creationId xmlns:a16="http://schemas.microsoft.com/office/drawing/2014/main" id="{23FEFF27-963A-AF3E-0160-805D1CE03B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5416" y="3748843"/>
            <a:ext cx="798621" cy="10800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8" name="Picture 17" descr="A picture containing dog, mammal, pet, pomeranian&#10;&#10;Description automatically generated">
            <a:extLst>
              <a:ext uri="{FF2B5EF4-FFF2-40B4-BE49-F238E27FC236}">
                <a16:creationId xmlns:a16="http://schemas.microsoft.com/office/drawing/2014/main" id="{7DF1219F-A8E7-58CA-A742-648ACF5352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4375" y="2000434"/>
            <a:ext cx="994096" cy="68592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9" name="Picture 18" descr="A dog standing on a rock&#10;&#10;Description automatically generated">
            <a:extLst>
              <a:ext uri="{FF2B5EF4-FFF2-40B4-BE49-F238E27FC236}">
                <a16:creationId xmlns:a16="http://schemas.microsoft.com/office/drawing/2014/main" id="{A9D29790-13D5-E56A-3F9E-93AB7054A5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1276" y="1945918"/>
            <a:ext cx="1005843" cy="71845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BC665D97-D639-B5AF-6EFE-4E4E94574C9B}"/>
              </a:ext>
            </a:extLst>
          </p:cNvPr>
          <p:cNvSpPr txBox="1"/>
          <p:nvPr/>
        </p:nvSpPr>
        <p:spPr>
          <a:xfrm>
            <a:off x="273344" y="4766841"/>
            <a:ext cx="414381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/>
              <a:t>The </a:t>
            </a:r>
            <a:r>
              <a:rPr lang="en-US" sz="2500" b="1" dirty="0">
                <a:solidFill>
                  <a:srgbClr val="0070C0"/>
                </a:solidFill>
              </a:rPr>
              <a:t>bark</a:t>
            </a:r>
            <a:r>
              <a:rPr lang="en-US" sz="2500" dirty="0"/>
              <a:t>() method is </a:t>
            </a:r>
            <a:r>
              <a:rPr lang="en-US" sz="2500" b="1" dirty="0">
                <a:solidFill>
                  <a:srgbClr val="FF0000"/>
                </a:solidFill>
              </a:rPr>
              <a:t>ambiguous</a:t>
            </a:r>
            <a:r>
              <a:rPr lang="en-US" sz="2500" dirty="0"/>
              <a:t> because java does not know which </a:t>
            </a:r>
            <a:r>
              <a:rPr lang="en-US" sz="2500" b="1" dirty="0">
                <a:solidFill>
                  <a:srgbClr val="0070C0"/>
                </a:solidFill>
              </a:rPr>
              <a:t>bark</a:t>
            </a:r>
            <a:r>
              <a:rPr lang="en-US" sz="2500" dirty="0"/>
              <a:t>() method to execute.</a:t>
            </a:r>
            <a:endParaRPr lang="en-PH" sz="2500" dirty="0"/>
          </a:p>
        </p:txBody>
      </p:sp>
      <p:pic>
        <p:nvPicPr>
          <p:cNvPr id="6" name="Picture 5" descr="A cartoon dog sitting&#10;&#10;Description automatically generated">
            <a:extLst>
              <a:ext uri="{FF2B5EF4-FFF2-40B4-BE49-F238E27FC236}">
                <a16:creationId xmlns:a16="http://schemas.microsoft.com/office/drawing/2014/main" id="{CDA650D9-9CAE-B28F-7ABE-B3C97EA79A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23310" y="766561"/>
            <a:ext cx="745379" cy="7200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26076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4557</TotalTime>
  <Words>1142</Words>
  <Application>Microsoft Office PowerPoint</Application>
  <PresentationFormat>Widescreen</PresentationFormat>
  <Paragraphs>343</Paragraphs>
  <Slides>27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6" baseType="lpstr">
      <vt:lpstr>Aptos</vt:lpstr>
      <vt:lpstr>Aptos (Body)</vt:lpstr>
      <vt:lpstr>Aptos Display</vt:lpstr>
      <vt:lpstr>Arial</vt:lpstr>
      <vt:lpstr>Calibri (Body)</vt:lpstr>
      <vt:lpstr>Consolas</vt:lpstr>
      <vt:lpstr>Verdana</vt:lpstr>
      <vt:lpstr>Wingdings</vt:lpstr>
      <vt:lpstr>Office Theme</vt:lpstr>
      <vt:lpstr>Multiple Inheritance</vt:lpstr>
      <vt:lpstr>Outline</vt:lpstr>
      <vt:lpstr>Multiple Inheritance</vt:lpstr>
      <vt:lpstr>Multiple Inheritance</vt:lpstr>
      <vt:lpstr>PowerPoint Presentation</vt:lpstr>
      <vt:lpstr>The Diamond Problem</vt:lpstr>
      <vt:lpstr>The Diamond Problem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Outline</vt:lpstr>
      <vt:lpstr>Interface</vt:lpstr>
      <vt:lpstr>Interface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Summary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Palenzuela, Ronnel</dc:creator>
  <cp:lastModifiedBy>SLY Ponio</cp:lastModifiedBy>
  <cp:revision>907</cp:revision>
  <dcterms:created xsi:type="dcterms:W3CDTF">2024-08-08T01:29:50Z</dcterms:created>
  <dcterms:modified xsi:type="dcterms:W3CDTF">2025-04-07T01:39:12Z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8a813f4b-519a-4481-a498-85770f517757_Enabled">
    <vt:lpwstr>true</vt:lpwstr>
  </property>
  <property fmtid="{D5CDD505-2E9C-101B-9397-08002B2CF9AE}" pid="3" name="MSIP_Label_8a813f4b-519a-4481-a498-85770f517757_SetDate">
    <vt:lpwstr>2024-08-08T02:28:55Z</vt:lpwstr>
  </property>
  <property fmtid="{D5CDD505-2E9C-101B-9397-08002B2CF9AE}" pid="4" name="MSIP_Label_8a813f4b-519a-4481-a498-85770f517757_Method">
    <vt:lpwstr>Standard</vt:lpwstr>
  </property>
  <property fmtid="{D5CDD505-2E9C-101B-9397-08002B2CF9AE}" pid="5" name="MSIP_Label_8a813f4b-519a-4481-a498-85770f517757_Name">
    <vt:lpwstr>Anyone (unrestricted)</vt:lpwstr>
  </property>
  <property fmtid="{D5CDD505-2E9C-101B-9397-08002B2CF9AE}" pid="6" name="MSIP_Label_8a813f4b-519a-4481-a498-85770f517757_SiteId">
    <vt:lpwstr>1d981f77-3ca3-46ae-b0d4-e8044e6c7f84</vt:lpwstr>
  </property>
  <property fmtid="{D5CDD505-2E9C-101B-9397-08002B2CF9AE}" pid="7" name="MSIP_Label_8a813f4b-519a-4481-a498-85770f517757_ActionId">
    <vt:lpwstr>6e000025-dfc4-466b-8a1a-3abd180e870b</vt:lpwstr>
  </property>
  <property fmtid="{D5CDD505-2E9C-101B-9397-08002B2CF9AE}" pid="8" name="MSIP_Label_8a813f4b-519a-4481-a498-85770f517757_ContentBits">
    <vt:lpwstr>0</vt:lpwstr>
  </property>
</Properties>
</file>

<file path=docProps/thumbnail.jpeg>
</file>